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10"/>
  </p:notesMasterIdLst>
  <p:sldIdLst>
    <p:sldId id="256" r:id="rId2"/>
    <p:sldId id="257" r:id="rId3"/>
    <p:sldId id="259" r:id="rId4"/>
    <p:sldId id="261" r:id="rId5"/>
    <p:sldId id="262" r:id="rId6"/>
    <p:sldId id="260" r:id="rId7"/>
    <p:sldId id="264" r:id="rId8"/>
    <p:sldId id="258" r:id="rId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1" roundtripDataSignature="AMtx7mhZQDi5ugHpXwLmhBMUXzYHmugsD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4643"/>
  </p:normalViewPr>
  <p:slideViewPr>
    <p:cSldViewPr snapToGrid="0">
      <p:cViewPr varScale="1">
        <p:scale>
          <a:sx n="108" d="100"/>
          <a:sy n="108" d="100"/>
        </p:scale>
        <p:origin x="67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customschemas.google.com/relationships/presentationmetadata" Target="metadata"/><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7" name="Google Shape;17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72305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238785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199372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9766203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2" name="Google Shape;182;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2865732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7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89" name="Google Shape;189;p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2_Title slide" type="title">
  <p:cSld name="TITLE">
    <p:spTree>
      <p:nvGrpSpPr>
        <p:cNvPr id="1" name="Shape 16"/>
        <p:cNvGrpSpPr/>
        <p:nvPr/>
      </p:nvGrpSpPr>
      <p:grpSpPr>
        <a:xfrm>
          <a:off x="0" y="0"/>
          <a:ext cx="0" cy="0"/>
          <a:chOff x="0" y="0"/>
          <a:chExt cx="0" cy="0"/>
        </a:xfrm>
      </p:grpSpPr>
      <p:pic>
        <p:nvPicPr>
          <p:cNvPr id="17" name="Google Shape;17;p81"/>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18" name="Google Shape;18;p81"/>
          <p:cNvSpPr txBox="1">
            <a:spLocks noGrp="1"/>
          </p:cNvSpPr>
          <p:nvPr>
            <p:ph type="subTitle" idx="1"/>
          </p:nvPr>
        </p:nvSpPr>
        <p:spPr>
          <a:xfrm>
            <a:off x="415637" y="2894227"/>
            <a:ext cx="8081818" cy="1655762"/>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400"/>
              <a:buNone/>
              <a:defRPr sz="2400" i="1">
                <a:solidFill>
                  <a:schemeClr val="lt1"/>
                </a:solidFill>
              </a:defRPr>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9" name="Google Shape;19;p81"/>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81"/>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81"/>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22" name="Google Shape;22;p81"/>
          <p:cNvSpPr/>
          <p:nvPr/>
        </p:nvSpPr>
        <p:spPr>
          <a:xfrm>
            <a:off x="600364" y="378691"/>
            <a:ext cx="5283200" cy="1671782"/>
          </a:xfrm>
          <a:prstGeom prst="rect">
            <a:avLst/>
          </a:prstGeom>
          <a:solidFill>
            <a:srgbClr val="003A4C"/>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3" name="Google Shape;23;p81"/>
          <p:cNvSpPr txBox="1">
            <a:spLocks noGrp="1"/>
          </p:cNvSpPr>
          <p:nvPr>
            <p:ph type="ctrTitle"/>
          </p:nvPr>
        </p:nvSpPr>
        <p:spPr>
          <a:xfrm>
            <a:off x="415637" y="987204"/>
            <a:ext cx="8081818" cy="1786953"/>
          </a:xfrm>
          <a:prstGeom prst="rect">
            <a:avLst/>
          </a:prstGeom>
          <a:noFill/>
          <a:ln>
            <a:noFill/>
          </a:ln>
        </p:spPr>
        <p:txBody>
          <a:bodyPr spcFirstLastPara="1" wrap="square" lIns="91425" tIns="45700" rIns="91425" bIns="45700" anchor="t"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4" name="Google Shape;24;p81" descr="Logo&#10;&#10;Description automatically generated"/>
          <p:cNvPicPr preferRelativeResize="0"/>
          <p:nvPr/>
        </p:nvPicPr>
        <p:blipFill rotWithShape="1">
          <a:blip r:embed="rId3">
            <a:alphaModFix/>
          </a:blip>
          <a:srcRect l="24240" t="32276" r="19264" b="34791"/>
          <a:stretch/>
        </p:blipFill>
        <p:spPr>
          <a:xfrm>
            <a:off x="415637" y="4670059"/>
            <a:ext cx="4291912" cy="1407468"/>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1_title content picture">
  <p:cSld name="1_title content picture">
    <p:spTree>
      <p:nvGrpSpPr>
        <p:cNvPr id="1" name="Shape 76"/>
        <p:cNvGrpSpPr/>
        <p:nvPr/>
      </p:nvGrpSpPr>
      <p:grpSpPr>
        <a:xfrm>
          <a:off x="0" y="0"/>
          <a:ext cx="0" cy="0"/>
          <a:chOff x="0" y="0"/>
          <a:chExt cx="0" cy="0"/>
        </a:xfrm>
      </p:grpSpPr>
      <p:sp>
        <p:nvSpPr>
          <p:cNvPr id="77" name="Google Shape;77;p88"/>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88"/>
          <p:cNvSpPr txBox="1">
            <a:spLocks noGrp="1"/>
          </p:cNvSpPr>
          <p:nvPr>
            <p:ph type="body" idx="1"/>
          </p:nvPr>
        </p:nvSpPr>
        <p:spPr>
          <a:xfrm>
            <a:off x="838200" y="1825625"/>
            <a:ext cx="4897582"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9" name="Google Shape;79;p88"/>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88"/>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88"/>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82" name="Google Shape;82;p88"/>
          <p:cNvSpPr>
            <a:spLocks noGrp="1"/>
          </p:cNvSpPr>
          <p:nvPr>
            <p:ph type="pic" idx="2"/>
          </p:nvPr>
        </p:nvSpPr>
        <p:spPr>
          <a:xfrm>
            <a:off x="6456218" y="1825625"/>
            <a:ext cx="4897582" cy="4351338"/>
          </a:xfrm>
          <a:prstGeom prst="rect">
            <a:avLst/>
          </a:prstGeom>
          <a:noFill/>
          <a:ln>
            <a:no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3"/>
        <p:cNvGrpSpPr/>
        <p:nvPr/>
      </p:nvGrpSpPr>
      <p:grpSpPr>
        <a:xfrm>
          <a:off x="0" y="0"/>
          <a:ext cx="0" cy="0"/>
          <a:chOff x="0" y="0"/>
          <a:chExt cx="0" cy="0"/>
        </a:xfrm>
      </p:grpSpPr>
      <p:sp>
        <p:nvSpPr>
          <p:cNvPr id="84" name="Google Shape;84;p89"/>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89"/>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6" name="Google Shape;86;p89"/>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89"/>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chapter slide">
  <p:cSld name="1_chapter slide">
    <p:spTree>
      <p:nvGrpSpPr>
        <p:cNvPr id="1" name="Shape 88"/>
        <p:cNvGrpSpPr/>
        <p:nvPr/>
      </p:nvGrpSpPr>
      <p:grpSpPr>
        <a:xfrm>
          <a:off x="0" y="0"/>
          <a:ext cx="0" cy="0"/>
          <a:chOff x="0" y="0"/>
          <a:chExt cx="0" cy="0"/>
        </a:xfrm>
      </p:grpSpPr>
      <p:sp>
        <p:nvSpPr>
          <p:cNvPr id="89" name="Google Shape;89;p90"/>
          <p:cNvSpPr txBox="1">
            <a:spLocks noGrp="1"/>
          </p:cNvSpPr>
          <p:nvPr>
            <p:ph type="title"/>
          </p:nvPr>
        </p:nvSpPr>
        <p:spPr>
          <a:xfrm>
            <a:off x="831851" y="1709740"/>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90"/>
          <p:cNvSpPr txBox="1">
            <a:spLocks noGrp="1"/>
          </p:cNvSpPr>
          <p:nvPr>
            <p:ph type="body" idx="1"/>
          </p:nvPr>
        </p:nvSpPr>
        <p:spPr>
          <a:xfrm>
            <a:off x="831851" y="4589465"/>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2400"/>
              <a:buNone/>
              <a:defRPr sz="2400">
                <a:solidFill>
                  <a:schemeClr val="dk1"/>
                </a:solidFill>
              </a:defRPr>
            </a:lvl1pPr>
            <a:lvl2pPr marL="914400" lvl="1" indent="-228600" algn="l">
              <a:lnSpc>
                <a:spcPct val="90000"/>
              </a:lnSpc>
              <a:spcBef>
                <a:spcPts val="500"/>
              </a:spcBef>
              <a:spcAft>
                <a:spcPts val="0"/>
              </a:spcAft>
              <a:buClr>
                <a:srgbClr val="959595"/>
              </a:buClr>
              <a:buSzPts val="2000"/>
              <a:buNone/>
              <a:defRPr sz="2000">
                <a:solidFill>
                  <a:srgbClr val="959595"/>
                </a:solidFill>
              </a:defRPr>
            </a:lvl2pPr>
            <a:lvl3pPr marL="1371600" lvl="2" indent="-228600" algn="l">
              <a:lnSpc>
                <a:spcPct val="90000"/>
              </a:lnSpc>
              <a:spcBef>
                <a:spcPts val="500"/>
              </a:spcBef>
              <a:spcAft>
                <a:spcPts val="0"/>
              </a:spcAft>
              <a:buClr>
                <a:srgbClr val="959595"/>
              </a:buClr>
              <a:buSzPts val="1800"/>
              <a:buNone/>
              <a:defRPr sz="1800">
                <a:solidFill>
                  <a:srgbClr val="959595"/>
                </a:solidFill>
              </a:defRPr>
            </a:lvl3pPr>
            <a:lvl4pPr marL="1828800" lvl="3" indent="-228600" algn="l">
              <a:lnSpc>
                <a:spcPct val="90000"/>
              </a:lnSpc>
              <a:spcBef>
                <a:spcPts val="500"/>
              </a:spcBef>
              <a:spcAft>
                <a:spcPts val="0"/>
              </a:spcAft>
              <a:buClr>
                <a:srgbClr val="959595"/>
              </a:buClr>
              <a:buSzPts val="1600"/>
              <a:buNone/>
              <a:defRPr sz="1600">
                <a:solidFill>
                  <a:srgbClr val="959595"/>
                </a:solidFill>
              </a:defRPr>
            </a:lvl4pPr>
            <a:lvl5pPr marL="2286000" lvl="4" indent="-228600" algn="l">
              <a:lnSpc>
                <a:spcPct val="90000"/>
              </a:lnSpc>
              <a:spcBef>
                <a:spcPts val="500"/>
              </a:spcBef>
              <a:spcAft>
                <a:spcPts val="0"/>
              </a:spcAft>
              <a:buClr>
                <a:srgbClr val="959595"/>
              </a:buClr>
              <a:buSzPts val="1600"/>
              <a:buNone/>
              <a:defRPr sz="1600">
                <a:solidFill>
                  <a:srgbClr val="959595"/>
                </a:solidFill>
              </a:defRPr>
            </a:lvl5pPr>
            <a:lvl6pPr marL="2743200" lvl="5" indent="-228600" algn="l">
              <a:lnSpc>
                <a:spcPct val="90000"/>
              </a:lnSpc>
              <a:spcBef>
                <a:spcPts val="500"/>
              </a:spcBef>
              <a:spcAft>
                <a:spcPts val="0"/>
              </a:spcAft>
              <a:buClr>
                <a:srgbClr val="959595"/>
              </a:buClr>
              <a:buSzPts val="1600"/>
              <a:buNone/>
              <a:defRPr sz="1600">
                <a:solidFill>
                  <a:srgbClr val="959595"/>
                </a:solidFill>
              </a:defRPr>
            </a:lvl6pPr>
            <a:lvl7pPr marL="3200400" lvl="6" indent="-228600" algn="l">
              <a:lnSpc>
                <a:spcPct val="90000"/>
              </a:lnSpc>
              <a:spcBef>
                <a:spcPts val="500"/>
              </a:spcBef>
              <a:spcAft>
                <a:spcPts val="0"/>
              </a:spcAft>
              <a:buClr>
                <a:srgbClr val="959595"/>
              </a:buClr>
              <a:buSzPts val="1600"/>
              <a:buNone/>
              <a:defRPr sz="1600">
                <a:solidFill>
                  <a:srgbClr val="959595"/>
                </a:solidFill>
              </a:defRPr>
            </a:lvl7pPr>
            <a:lvl8pPr marL="3657600" lvl="7" indent="-228600" algn="l">
              <a:lnSpc>
                <a:spcPct val="90000"/>
              </a:lnSpc>
              <a:spcBef>
                <a:spcPts val="500"/>
              </a:spcBef>
              <a:spcAft>
                <a:spcPts val="0"/>
              </a:spcAft>
              <a:buClr>
                <a:srgbClr val="959595"/>
              </a:buClr>
              <a:buSzPts val="1600"/>
              <a:buNone/>
              <a:defRPr sz="1600">
                <a:solidFill>
                  <a:srgbClr val="959595"/>
                </a:solidFill>
              </a:defRPr>
            </a:lvl8pPr>
            <a:lvl9pPr marL="4114800" lvl="8" indent="-228600" algn="l">
              <a:lnSpc>
                <a:spcPct val="90000"/>
              </a:lnSpc>
              <a:spcBef>
                <a:spcPts val="500"/>
              </a:spcBef>
              <a:spcAft>
                <a:spcPts val="0"/>
              </a:spcAft>
              <a:buClr>
                <a:srgbClr val="959595"/>
              </a:buClr>
              <a:buSzPts val="1600"/>
              <a:buNone/>
              <a:defRPr sz="1600">
                <a:solidFill>
                  <a:srgbClr val="959595"/>
                </a:solidFill>
              </a:defRPr>
            </a:lvl9pPr>
          </a:lstStyle>
          <a:p>
            <a:endParaRPr/>
          </a:p>
        </p:txBody>
      </p:sp>
      <p:sp>
        <p:nvSpPr>
          <p:cNvPr id="91" name="Google Shape;91;p90"/>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90"/>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90"/>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94"/>
        <p:cNvGrpSpPr/>
        <p:nvPr/>
      </p:nvGrpSpPr>
      <p:grpSpPr>
        <a:xfrm>
          <a:off x="0" y="0"/>
          <a:ext cx="0" cy="0"/>
          <a:chOff x="0" y="0"/>
          <a:chExt cx="0" cy="0"/>
        </a:xfrm>
      </p:grpSpPr>
      <p:sp>
        <p:nvSpPr>
          <p:cNvPr id="95" name="Google Shape;95;p91"/>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6" name="Google Shape;96;p91"/>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7" name="Google Shape;97;p91"/>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98"/>
        <p:cNvGrpSpPr/>
        <p:nvPr/>
      </p:nvGrpSpPr>
      <p:grpSpPr>
        <a:xfrm>
          <a:off x="0" y="0"/>
          <a:ext cx="0" cy="0"/>
          <a:chOff x="0" y="0"/>
          <a:chExt cx="0" cy="0"/>
        </a:xfrm>
      </p:grpSpPr>
      <p:sp>
        <p:nvSpPr>
          <p:cNvPr id="99" name="Google Shape;99;p92"/>
          <p:cNvSpPr txBox="1">
            <a:spLocks noGrp="1"/>
          </p:cNvSpPr>
          <p:nvPr>
            <p:ph type="ctrTitle"/>
          </p:nvPr>
        </p:nvSpPr>
        <p:spPr>
          <a:xfrm>
            <a:off x="914400" y="1122363"/>
            <a:ext cx="103632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9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01" name="Google Shape;101;p92"/>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2" name="Google Shape;102;p92"/>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3" name="Google Shape;103;p92"/>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4"/>
        <p:cNvGrpSpPr/>
        <p:nvPr/>
      </p:nvGrpSpPr>
      <p:grpSpPr>
        <a:xfrm>
          <a:off x="0" y="0"/>
          <a:ext cx="0" cy="0"/>
          <a:chOff x="0" y="0"/>
          <a:chExt cx="0" cy="0"/>
        </a:xfrm>
      </p:grpSpPr>
      <p:sp>
        <p:nvSpPr>
          <p:cNvPr id="105" name="Google Shape;105;p95"/>
          <p:cNvSpPr txBox="1">
            <a:spLocks noGrp="1"/>
          </p:cNvSpPr>
          <p:nvPr>
            <p:ph type="title"/>
          </p:nvPr>
        </p:nvSpPr>
        <p:spPr>
          <a:xfrm>
            <a:off x="839788"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6" name="Google Shape;106;p95"/>
          <p:cNvSpPr txBox="1">
            <a:spLocks noGrp="1"/>
          </p:cNvSpPr>
          <p:nvPr>
            <p:ph type="body" idx="1"/>
          </p:nvPr>
        </p:nvSpPr>
        <p:spPr>
          <a:xfrm>
            <a:off x="839789"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7" name="Google Shape;107;p95"/>
          <p:cNvSpPr txBox="1">
            <a:spLocks noGrp="1"/>
          </p:cNvSpPr>
          <p:nvPr>
            <p:ph type="body" idx="2"/>
          </p:nvPr>
        </p:nvSpPr>
        <p:spPr>
          <a:xfrm>
            <a:off x="839789"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08" name="Google Shape;108;p95"/>
          <p:cNvSpPr txBox="1">
            <a:spLocks noGrp="1"/>
          </p:cNvSpPr>
          <p:nvPr>
            <p:ph type="body" idx="3"/>
          </p:nvPr>
        </p:nvSpPr>
        <p:spPr>
          <a:xfrm>
            <a:off x="6172201"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109" name="Google Shape;109;p95"/>
          <p:cNvSpPr txBox="1">
            <a:spLocks noGrp="1"/>
          </p:cNvSpPr>
          <p:nvPr>
            <p:ph type="body" idx="4"/>
          </p:nvPr>
        </p:nvSpPr>
        <p:spPr>
          <a:xfrm>
            <a:off x="6172201"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10" name="Google Shape;110;p95"/>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95"/>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95"/>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13"/>
        <p:cNvGrpSpPr/>
        <p:nvPr/>
      </p:nvGrpSpPr>
      <p:grpSpPr>
        <a:xfrm>
          <a:off x="0" y="0"/>
          <a:ext cx="0" cy="0"/>
          <a:chOff x="0" y="0"/>
          <a:chExt cx="0" cy="0"/>
        </a:xfrm>
      </p:grpSpPr>
      <p:sp>
        <p:nvSpPr>
          <p:cNvPr id="114" name="Google Shape;114;p9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96"/>
          <p:cNvSpPr txBox="1">
            <a:spLocks noGrp="1"/>
          </p:cNvSpPr>
          <p:nvPr>
            <p:ph type="body" idx="1"/>
          </p:nvPr>
        </p:nvSpPr>
        <p:spPr>
          <a:xfrm>
            <a:off x="5183188" y="987427"/>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116" name="Google Shape;116;p9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17" name="Google Shape;117;p96"/>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8" name="Google Shape;118;p96"/>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9" name="Google Shape;119;p96"/>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20"/>
        <p:cNvGrpSpPr/>
        <p:nvPr/>
      </p:nvGrpSpPr>
      <p:grpSpPr>
        <a:xfrm>
          <a:off x="0" y="0"/>
          <a:ext cx="0" cy="0"/>
          <a:chOff x="0" y="0"/>
          <a:chExt cx="0" cy="0"/>
        </a:xfrm>
      </p:grpSpPr>
      <p:sp>
        <p:nvSpPr>
          <p:cNvPr id="121" name="Google Shape;121;p9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2" name="Google Shape;122;p97"/>
          <p:cNvSpPr>
            <a:spLocks noGrp="1"/>
          </p:cNvSpPr>
          <p:nvPr>
            <p:ph type="pic" idx="2"/>
          </p:nvPr>
        </p:nvSpPr>
        <p:spPr>
          <a:xfrm>
            <a:off x="5183188" y="987427"/>
            <a:ext cx="6172200" cy="4873625"/>
          </a:xfrm>
          <a:prstGeom prst="rect">
            <a:avLst/>
          </a:prstGeom>
          <a:noFill/>
          <a:ln>
            <a:noFill/>
          </a:ln>
        </p:spPr>
      </p:sp>
      <p:sp>
        <p:nvSpPr>
          <p:cNvPr id="123" name="Google Shape;123;p9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124" name="Google Shape;124;p97"/>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97"/>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97"/>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98"/>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9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0" name="Google Shape;130;p98"/>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98"/>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98"/>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33"/>
        <p:cNvGrpSpPr/>
        <p:nvPr/>
      </p:nvGrpSpPr>
      <p:grpSpPr>
        <a:xfrm>
          <a:off x="0" y="0"/>
          <a:ext cx="0" cy="0"/>
          <a:chOff x="0" y="0"/>
          <a:chExt cx="0" cy="0"/>
        </a:xfrm>
      </p:grpSpPr>
      <p:sp>
        <p:nvSpPr>
          <p:cNvPr id="134" name="Google Shape;134;p99"/>
          <p:cNvSpPr txBox="1">
            <a:spLocks noGrp="1"/>
          </p:cNvSpPr>
          <p:nvPr>
            <p:ph type="title"/>
          </p:nvPr>
        </p:nvSpPr>
        <p:spPr>
          <a:xfrm rot="5400000">
            <a:off x="7133432"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5" name="Google Shape;135;p99"/>
          <p:cNvSpPr txBox="1">
            <a:spLocks noGrp="1"/>
          </p:cNvSpPr>
          <p:nvPr>
            <p:ph type="body" idx="1"/>
          </p:nvPr>
        </p:nvSpPr>
        <p:spPr>
          <a:xfrm rot="5400000">
            <a:off x="1799432"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36" name="Google Shape;136;p99"/>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7" name="Google Shape;137;p99"/>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99"/>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Title and Content">
  <p:cSld name="1_Title and Content">
    <p:spTree>
      <p:nvGrpSpPr>
        <p:cNvPr id="1" name="Shape 25"/>
        <p:cNvGrpSpPr/>
        <p:nvPr/>
      </p:nvGrpSpPr>
      <p:grpSpPr>
        <a:xfrm>
          <a:off x="0" y="0"/>
          <a:ext cx="0" cy="0"/>
          <a:chOff x="0" y="0"/>
          <a:chExt cx="0" cy="0"/>
        </a:xfrm>
      </p:grpSpPr>
      <p:pic>
        <p:nvPicPr>
          <p:cNvPr id="26" name="Google Shape;26;p86"/>
          <p:cNvPicPr preferRelativeResize="0"/>
          <p:nvPr/>
        </p:nvPicPr>
        <p:blipFill rotWithShape="1">
          <a:blip r:embed="rId2">
            <a:alphaModFix/>
          </a:blip>
          <a:srcRect/>
          <a:stretch/>
        </p:blipFill>
        <p:spPr>
          <a:xfrm>
            <a:off x="0" y="0"/>
            <a:ext cx="12192022" cy="6858000"/>
          </a:xfrm>
          <a:prstGeom prst="rect">
            <a:avLst/>
          </a:prstGeom>
          <a:noFill/>
          <a:ln>
            <a:noFill/>
          </a:ln>
        </p:spPr>
      </p:pic>
      <p:sp>
        <p:nvSpPr>
          <p:cNvPr id="27" name="Google Shape;27;p86"/>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86"/>
          <p:cNvSpPr/>
          <p:nvPr/>
        </p:nvSpPr>
        <p:spPr>
          <a:xfrm>
            <a:off x="3389745" y="2336800"/>
            <a:ext cx="5578764" cy="1644073"/>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29" name="Google Shape;29;p8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0" name="Google Shape;30;p86"/>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86"/>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86"/>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33" name="Google Shape;33;p86" descr="Text&#10;&#10;Description automatically generated"/>
          <p:cNvPicPr preferRelativeResize="0"/>
          <p:nvPr/>
        </p:nvPicPr>
        <p:blipFill rotWithShape="1">
          <a:blip r:embed="rId3">
            <a:alphaModFix/>
          </a:blip>
          <a:srcRect l="22424" t="36550" r="25454" b="36701"/>
          <a:stretch/>
        </p:blipFill>
        <p:spPr>
          <a:xfrm>
            <a:off x="10002976" y="6365298"/>
            <a:ext cx="1336964" cy="38595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el en inhoud">
  <p:cSld name="Titel en inhoud">
    <p:spTree>
      <p:nvGrpSpPr>
        <p:cNvPr id="1" name="Shape 139"/>
        <p:cNvGrpSpPr/>
        <p:nvPr/>
      </p:nvGrpSpPr>
      <p:grpSpPr>
        <a:xfrm>
          <a:off x="0" y="0"/>
          <a:ext cx="0" cy="0"/>
          <a:chOff x="0" y="0"/>
          <a:chExt cx="0" cy="0"/>
        </a:xfrm>
      </p:grpSpPr>
      <p:sp>
        <p:nvSpPr>
          <p:cNvPr id="140" name="Google Shape;140;p100"/>
          <p:cNvSpPr txBox="1">
            <a:spLocks noGrp="1"/>
          </p:cNvSpPr>
          <p:nvPr>
            <p:ph type="body" idx="1"/>
          </p:nvPr>
        </p:nvSpPr>
        <p:spPr>
          <a:xfrm>
            <a:off x="489602" y="1915204"/>
            <a:ext cx="11148649" cy="4617031"/>
          </a:xfrm>
          <a:prstGeom prst="rect">
            <a:avLst/>
          </a:prstGeom>
          <a:noFill/>
          <a:ln>
            <a:noFill/>
          </a:ln>
        </p:spPr>
        <p:txBody>
          <a:bodyPr spcFirstLastPara="1" wrap="square" lIns="91425" tIns="45700" rIns="91425" bIns="45700" anchor="t" anchorCtr="0">
            <a:normAutofit/>
          </a:bodyPr>
          <a:lstStyle>
            <a:lvl1pPr marL="457200" lvl="0" indent="-406400" algn="l">
              <a:lnSpc>
                <a:spcPct val="90000"/>
              </a:lnSpc>
              <a:spcBef>
                <a:spcPts val="1000"/>
              </a:spcBef>
              <a:spcAft>
                <a:spcPts val="0"/>
              </a:spcAft>
              <a:buClr>
                <a:schemeClr val="dk1"/>
              </a:buClr>
              <a:buSzPts val="2800"/>
              <a:buChar char="▪"/>
              <a:defRPr>
                <a:solidFill>
                  <a:schemeClr val="dk1"/>
                </a:solidFill>
              </a:defRPr>
            </a:lvl1pPr>
            <a:lvl2pPr marL="914400" lvl="1" indent="-342900" algn="l">
              <a:lnSpc>
                <a:spcPct val="90000"/>
              </a:lnSpc>
              <a:spcBef>
                <a:spcPts val="500"/>
              </a:spcBef>
              <a:spcAft>
                <a:spcPts val="0"/>
              </a:spcAft>
              <a:buClr>
                <a:schemeClr val="dk1"/>
              </a:buClr>
              <a:buSzPts val="1800"/>
              <a:buChar char="▪"/>
              <a:defRPr/>
            </a:lvl2pPr>
            <a:lvl3pPr marL="1371600" lvl="2" indent="-355600" algn="l">
              <a:lnSpc>
                <a:spcPct val="90000"/>
              </a:lnSpc>
              <a:spcBef>
                <a:spcPts val="0"/>
              </a:spcBef>
              <a:spcAft>
                <a:spcPts val="0"/>
              </a:spcAft>
              <a:buClr>
                <a:schemeClr val="dk1"/>
              </a:buClr>
              <a:buSzPts val="2000"/>
              <a:buChar char="▪"/>
              <a:defRPr/>
            </a:lvl3pPr>
            <a:lvl4pPr marL="1828800" lvl="3" indent="-342900" algn="l">
              <a:lnSpc>
                <a:spcPct val="90000"/>
              </a:lnSpc>
              <a:spcBef>
                <a:spcPts val="500"/>
              </a:spcBef>
              <a:spcAft>
                <a:spcPts val="0"/>
              </a:spcAft>
              <a:buClr>
                <a:schemeClr val="accent1"/>
              </a:buClr>
              <a:buSzPts val="1800"/>
              <a:buChar char="▪"/>
              <a:defRPr>
                <a:solidFill>
                  <a:schemeClr val="accent1"/>
                </a:solidFill>
              </a:defRPr>
            </a:lvl4pPr>
            <a:lvl5pPr marL="2286000" lvl="4" indent="-342900" algn="l">
              <a:lnSpc>
                <a:spcPct val="90000"/>
              </a:lnSpc>
              <a:spcBef>
                <a:spcPts val="500"/>
              </a:spcBef>
              <a:spcAft>
                <a:spcPts val="0"/>
              </a:spcAft>
              <a:buClr>
                <a:schemeClr val="accent1"/>
              </a:buClr>
              <a:buSzPts val="1800"/>
              <a:buChar char="▪"/>
              <a:defRPr>
                <a:solidFill>
                  <a:schemeClr val="accent1"/>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141" name="Google Shape;141;p100"/>
          <p:cNvSpPr txBox="1">
            <a:spLocks noGrp="1"/>
          </p:cNvSpPr>
          <p:nvPr>
            <p:ph type="title"/>
          </p:nvPr>
        </p:nvSpPr>
        <p:spPr>
          <a:xfrm>
            <a:off x="489602" y="835204"/>
            <a:ext cx="11159196" cy="936103"/>
          </a:xfrm>
          <a:prstGeom prst="rect">
            <a:avLst/>
          </a:prstGeom>
          <a:noFill/>
          <a:ln>
            <a:noFill/>
          </a:ln>
        </p:spPr>
        <p:txBody>
          <a:bodyPr spcFirstLastPara="1" wrap="square" lIns="91425" tIns="45700" rIns="91425" bIns="45700" anchor="ctr" anchorCtr="0">
            <a:normAutofit/>
          </a:bodyPr>
          <a:lstStyle>
            <a:lvl1pPr lvl="0" algn="l">
              <a:lnSpc>
                <a:spcPct val="100000"/>
              </a:lnSpc>
              <a:spcBef>
                <a:spcPts val="0"/>
              </a:spcBef>
              <a:spcAft>
                <a:spcPts val="0"/>
              </a:spcAft>
              <a:buClr>
                <a:schemeClr val="dk1"/>
              </a:buClr>
              <a:buSzPts val="4400"/>
              <a:buFont typeface="Arial"/>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42" name="Google Shape;142;p100"/>
          <p:cNvSpPr txBox="1"/>
          <p:nvPr/>
        </p:nvSpPr>
        <p:spPr>
          <a:xfrm>
            <a:off x="6528048" y="-531440"/>
            <a:ext cx="5663952" cy="369332"/>
          </a:xfrm>
          <a:prstGeom prst="rect">
            <a:avLst/>
          </a:prstGeom>
          <a:no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1800"/>
              <a:buFont typeface="Arial"/>
              <a:buNone/>
            </a:pPr>
            <a:r>
              <a:rPr lang="en-GB" sz="1800" b="1" i="0" u="none" strike="noStrike" cap="none">
                <a:solidFill>
                  <a:schemeClr val="accent1"/>
                </a:solidFill>
                <a:latin typeface="Arial"/>
                <a:ea typeface="Arial"/>
                <a:cs typeface="Arial"/>
                <a:sym typeface="Arial"/>
              </a:rPr>
              <a:t>Text page</a:t>
            </a:r>
            <a:endParaRPr sz="1800" b="1" i="0" u="none" strike="noStrike" cap="none">
              <a:solidFill>
                <a:schemeClr val="accent1"/>
              </a:solidFill>
              <a:latin typeface="Arial"/>
              <a:ea typeface="Arial"/>
              <a:cs typeface="Arial"/>
              <a:sym typeface="Arial"/>
            </a:endParaRPr>
          </a:p>
        </p:txBody>
      </p:sp>
      <p:sp>
        <p:nvSpPr>
          <p:cNvPr id="143" name="Google Shape;143;p100"/>
          <p:cNvSpPr txBox="1"/>
          <p:nvPr/>
        </p:nvSpPr>
        <p:spPr>
          <a:xfrm>
            <a:off x="-2508956" y="7641"/>
            <a:ext cx="237626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GB" sz="1400" b="1" i="0" u="none" strike="noStrike" cap="none">
                <a:solidFill>
                  <a:schemeClr val="accent1"/>
                </a:solidFill>
                <a:latin typeface="Arial"/>
                <a:ea typeface="Arial"/>
                <a:cs typeface="Arial"/>
                <a:sym typeface="Arial"/>
              </a:rPr>
              <a:t>Working with text levels</a:t>
            </a:r>
            <a:endParaRPr sz="1400" b="1" i="0" u="none" strike="noStrike" cap="none">
              <a:solidFill>
                <a:schemeClr val="accent1"/>
              </a:solidFill>
              <a:latin typeface="Arial"/>
              <a:ea typeface="Arial"/>
              <a:cs typeface="Arial"/>
              <a:sym typeface="Arial"/>
            </a:endParaRPr>
          </a:p>
        </p:txBody>
      </p:sp>
      <p:cxnSp>
        <p:nvCxnSpPr>
          <p:cNvPr id="144" name="Google Shape;144;p100"/>
          <p:cNvCxnSpPr/>
          <p:nvPr/>
        </p:nvCxnSpPr>
        <p:spPr>
          <a:xfrm>
            <a:off x="-2436948" y="404664"/>
            <a:ext cx="2160240" cy="0"/>
          </a:xfrm>
          <a:prstGeom prst="straightConnector1">
            <a:avLst/>
          </a:prstGeom>
          <a:noFill/>
          <a:ln w="19050" cap="flat" cmpd="sng">
            <a:solidFill>
              <a:schemeClr val="accent1"/>
            </a:solidFill>
            <a:prstDash val="solid"/>
            <a:miter lim="800000"/>
            <a:headEnd type="none" w="sm" len="sm"/>
            <a:tailEnd type="none" w="sm" len="sm"/>
          </a:ln>
        </p:spPr>
      </p:cxnSp>
      <p:cxnSp>
        <p:nvCxnSpPr>
          <p:cNvPr id="145" name="Google Shape;145;p100"/>
          <p:cNvCxnSpPr/>
          <p:nvPr/>
        </p:nvCxnSpPr>
        <p:spPr>
          <a:xfrm>
            <a:off x="-2436948" y="2054386"/>
            <a:ext cx="2160240" cy="0"/>
          </a:xfrm>
          <a:prstGeom prst="straightConnector1">
            <a:avLst/>
          </a:prstGeom>
          <a:noFill/>
          <a:ln w="19050" cap="flat" cmpd="sng">
            <a:solidFill>
              <a:schemeClr val="accent1"/>
            </a:solidFill>
            <a:prstDash val="solid"/>
            <a:miter lim="800000"/>
            <a:headEnd type="none" w="sm" len="sm"/>
            <a:tailEnd type="none" w="sm" len="sm"/>
          </a:ln>
        </p:spPr>
      </p:cxnSp>
      <p:pic>
        <p:nvPicPr>
          <p:cNvPr id="146" name="Google Shape;146;p100"/>
          <p:cNvPicPr preferRelativeResize="0"/>
          <p:nvPr/>
        </p:nvPicPr>
        <p:blipFill rotWithShape="1">
          <a:blip r:embed="rId2">
            <a:alphaModFix/>
          </a:blip>
          <a:srcRect l="45961" t="15444" r="5865" b="19993"/>
          <a:stretch/>
        </p:blipFill>
        <p:spPr>
          <a:xfrm>
            <a:off x="-2310933" y="1272886"/>
            <a:ext cx="321175" cy="313617"/>
          </a:xfrm>
          <a:prstGeom prst="rect">
            <a:avLst/>
          </a:prstGeom>
          <a:noFill/>
          <a:ln>
            <a:noFill/>
          </a:ln>
        </p:spPr>
      </p:pic>
      <p:sp>
        <p:nvSpPr>
          <p:cNvPr id="147" name="Google Shape;147;p100"/>
          <p:cNvSpPr txBox="1"/>
          <p:nvPr/>
        </p:nvSpPr>
        <p:spPr>
          <a:xfrm>
            <a:off x="-2409976" y="476674"/>
            <a:ext cx="2133267" cy="6463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GB" sz="900" b="0" i="0" u="none" strike="noStrike" cap="none">
                <a:solidFill>
                  <a:schemeClr val="dk1"/>
                </a:solidFill>
                <a:latin typeface="Arial"/>
                <a:ea typeface="Arial"/>
                <a:cs typeface="Arial"/>
                <a:sym typeface="Arial"/>
              </a:rPr>
              <a:t>The UvA template has a number of pre-programmed text levels. Go to 'Home' and then to 'Paragraph' to easily switch between different levels</a:t>
            </a:r>
            <a:endParaRPr sz="900" b="1" i="0" u="none" strike="noStrike" cap="none">
              <a:solidFill>
                <a:schemeClr val="dk1"/>
              </a:solidFill>
              <a:latin typeface="Arial"/>
              <a:ea typeface="Arial"/>
              <a:cs typeface="Arial"/>
              <a:sym typeface="Arial"/>
            </a:endParaRPr>
          </a:p>
        </p:txBody>
      </p:sp>
      <p:sp>
        <p:nvSpPr>
          <p:cNvPr id="148" name="Google Shape;148;p100"/>
          <p:cNvSpPr txBox="1"/>
          <p:nvPr/>
        </p:nvSpPr>
        <p:spPr>
          <a:xfrm>
            <a:off x="-1896800" y="1693275"/>
            <a:ext cx="1080032" cy="2308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GB" sz="900" b="1" i="0" u="none" strike="noStrike" cap="none">
                <a:solidFill>
                  <a:schemeClr val="accent1"/>
                </a:solidFill>
                <a:latin typeface="Arial"/>
                <a:ea typeface="Arial"/>
                <a:cs typeface="Arial"/>
                <a:sym typeface="Arial"/>
              </a:rPr>
              <a:t>Level Down</a:t>
            </a:r>
            <a:endParaRPr sz="900" b="1" i="0" u="none" strike="noStrike" cap="none">
              <a:solidFill>
                <a:schemeClr val="accent1"/>
              </a:solidFill>
              <a:latin typeface="Arial"/>
              <a:ea typeface="Arial"/>
              <a:cs typeface="Arial"/>
              <a:sym typeface="Arial"/>
            </a:endParaRPr>
          </a:p>
        </p:txBody>
      </p:sp>
      <p:sp>
        <p:nvSpPr>
          <p:cNvPr id="149" name="Google Shape;149;p100"/>
          <p:cNvSpPr txBox="1"/>
          <p:nvPr/>
        </p:nvSpPr>
        <p:spPr>
          <a:xfrm>
            <a:off x="-1896888" y="1322862"/>
            <a:ext cx="1080120" cy="2308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GB" sz="900" b="1" i="0" u="none" strike="noStrike" cap="none">
                <a:solidFill>
                  <a:schemeClr val="accent1"/>
                </a:solidFill>
                <a:latin typeface="Arial"/>
                <a:ea typeface="Arial"/>
                <a:cs typeface="Arial"/>
                <a:sym typeface="Arial"/>
              </a:rPr>
              <a:t>Level Up</a:t>
            </a:r>
            <a:endParaRPr sz="900" b="1" i="0" u="none" strike="noStrike" cap="none">
              <a:solidFill>
                <a:schemeClr val="accent1"/>
              </a:solidFill>
              <a:latin typeface="Arial"/>
              <a:ea typeface="Arial"/>
              <a:cs typeface="Arial"/>
              <a:sym typeface="Arial"/>
            </a:endParaRPr>
          </a:p>
        </p:txBody>
      </p:sp>
      <p:pic>
        <p:nvPicPr>
          <p:cNvPr id="150" name="Google Shape;150;p100"/>
          <p:cNvPicPr preferRelativeResize="0"/>
          <p:nvPr/>
        </p:nvPicPr>
        <p:blipFill rotWithShape="1">
          <a:blip r:embed="rId2">
            <a:alphaModFix/>
          </a:blip>
          <a:srcRect l="4675" t="13612" r="47155" b="21827"/>
          <a:stretch/>
        </p:blipFill>
        <p:spPr>
          <a:xfrm>
            <a:off x="-2310933" y="1628804"/>
            <a:ext cx="321175" cy="313617"/>
          </a:xfrm>
          <a:prstGeom prst="rect">
            <a:avLst/>
          </a:prstGeom>
          <a:noFill/>
          <a:ln>
            <a:noFill/>
          </a:ln>
        </p:spPr>
      </p:pic>
      <p:sp>
        <p:nvSpPr>
          <p:cNvPr id="151" name="Google Shape;151;p100"/>
          <p:cNvSpPr txBox="1"/>
          <p:nvPr/>
        </p:nvSpPr>
        <p:spPr>
          <a:xfrm>
            <a:off x="-2508954" y="2084661"/>
            <a:ext cx="1376953"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1" i="0" u="none" strike="noStrike" cap="none">
                <a:solidFill>
                  <a:schemeClr val="accent1"/>
                </a:solidFill>
                <a:latin typeface="Arial"/>
                <a:ea typeface="Arial"/>
                <a:cs typeface="Arial"/>
                <a:sym typeface="Arial"/>
              </a:rPr>
              <a:t>Text levels</a:t>
            </a:r>
            <a:endParaRPr sz="1000" b="1" i="0" u="none" strike="noStrike" cap="none">
              <a:solidFill>
                <a:schemeClr val="accent1"/>
              </a:solidFill>
              <a:latin typeface="Arial"/>
              <a:ea typeface="Arial"/>
              <a:cs typeface="Arial"/>
              <a:sym typeface="Arial"/>
            </a:endParaRPr>
          </a:p>
        </p:txBody>
      </p:sp>
      <p:sp>
        <p:nvSpPr>
          <p:cNvPr id="152" name="Google Shape;152;p100"/>
          <p:cNvSpPr txBox="1"/>
          <p:nvPr/>
        </p:nvSpPr>
        <p:spPr>
          <a:xfrm>
            <a:off x="-2166917" y="2453426"/>
            <a:ext cx="1854207"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0" i="0" u="none" strike="noStrike" cap="none">
                <a:solidFill>
                  <a:schemeClr val="dk1"/>
                </a:solidFill>
                <a:latin typeface="Arial"/>
                <a:ea typeface="Arial"/>
                <a:cs typeface="Arial"/>
                <a:sym typeface="Arial"/>
              </a:rPr>
              <a:t>Body text (24 pt.)</a:t>
            </a:r>
            <a:endParaRPr sz="1000" b="0" i="0" u="none" strike="noStrike" cap="none">
              <a:solidFill>
                <a:schemeClr val="dk1"/>
              </a:solidFill>
              <a:latin typeface="Arial"/>
              <a:ea typeface="Arial"/>
              <a:cs typeface="Arial"/>
              <a:sym typeface="Arial"/>
            </a:endParaRPr>
          </a:p>
        </p:txBody>
      </p:sp>
      <p:sp>
        <p:nvSpPr>
          <p:cNvPr id="153" name="Google Shape;153;p100"/>
          <p:cNvSpPr txBox="1"/>
          <p:nvPr/>
        </p:nvSpPr>
        <p:spPr>
          <a:xfrm>
            <a:off x="-2169589" y="2723266"/>
            <a:ext cx="1854207" cy="246221"/>
          </a:xfrm>
          <a:prstGeom prst="rect">
            <a:avLst/>
          </a:prstGeom>
          <a:noFill/>
          <a:ln>
            <a:noFill/>
          </a:ln>
        </p:spPr>
        <p:txBody>
          <a:bodyPr spcFirstLastPara="1" wrap="square" lIns="91425" tIns="45700" rIns="91425" bIns="45700" anchor="t" anchorCtr="0">
            <a:spAutoFit/>
          </a:bodyPr>
          <a:lstStyle/>
          <a:p>
            <a:pPr marL="171446" marR="0" lvl="0" indent="-171446" algn="l" rtl="0">
              <a:lnSpc>
                <a:spcPct val="100000"/>
              </a:lnSpc>
              <a:spcBef>
                <a:spcPts val="0"/>
              </a:spcBef>
              <a:spcAft>
                <a:spcPts val="0"/>
              </a:spcAft>
              <a:buClr>
                <a:schemeClr val="dk1"/>
              </a:buClr>
              <a:buSzPts val="1000"/>
              <a:buFont typeface="Arial"/>
              <a:buChar char="•"/>
            </a:pPr>
            <a:r>
              <a:rPr lang="en-GB" sz="1000" b="0" i="0" u="none" strike="noStrike" cap="none">
                <a:solidFill>
                  <a:schemeClr val="dk1"/>
                </a:solidFill>
                <a:latin typeface="Arial"/>
                <a:ea typeface="Arial"/>
                <a:cs typeface="Arial"/>
                <a:sym typeface="Arial"/>
              </a:rPr>
              <a:t>Bullet (24 pt.)</a:t>
            </a:r>
            <a:endParaRPr sz="1000" b="0" i="0" u="none" strike="noStrike" cap="none">
              <a:solidFill>
                <a:schemeClr val="dk1"/>
              </a:solidFill>
              <a:latin typeface="Arial"/>
              <a:ea typeface="Arial"/>
              <a:cs typeface="Arial"/>
              <a:sym typeface="Arial"/>
            </a:endParaRPr>
          </a:p>
        </p:txBody>
      </p:sp>
      <p:sp>
        <p:nvSpPr>
          <p:cNvPr id="154" name="Google Shape;154;p100"/>
          <p:cNvSpPr txBox="1"/>
          <p:nvPr/>
        </p:nvSpPr>
        <p:spPr>
          <a:xfrm>
            <a:off x="-2083419" y="3023107"/>
            <a:ext cx="1693619" cy="246221"/>
          </a:xfrm>
          <a:prstGeom prst="rect">
            <a:avLst/>
          </a:prstGeom>
          <a:noFill/>
          <a:ln>
            <a:noFill/>
          </a:ln>
        </p:spPr>
        <p:txBody>
          <a:bodyPr spcFirstLastPara="1" wrap="square" lIns="91425" tIns="45700" rIns="91425" bIns="45700" anchor="t" anchorCtr="0">
            <a:spAutoFit/>
          </a:bodyPr>
          <a:lstStyle/>
          <a:p>
            <a:pPr marL="360354" marR="0" lvl="1" indent="-180969" algn="l" rtl="0">
              <a:lnSpc>
                <a:spcPct val="100000"/>
              </a:lnSpc>
              <a:spcBef>
                <a:spcPts val="0"/>
              </a:spcBef>
              <a:spcAft>
                <a:spcPts val="0"/>
              </a:spcAft>
              <a:buClr>
                <a:schemeClr val="dk1"/>
              </a:buClr>
              <a:buSzPts val="1000"/>
              <a:buFont typeface="Arial"/>
              <a:buChar char="•"/>
            </a:pPr>
            <a:r>
              <a:rPr lang="en-GB" sz="1000" b="0" i="0" u="none" strike="noStrike" cap="none">
                <a:solidFill>
                  <a:schemeClr val="dk1"/>
                </a:solidFill>
                <a:latin typeface="Arial"/>
                <a:ea typeface="Arial"/>
                <a:cs typeface="Arial"/>
                <a:sym typeface="Arial"/>
              </a:rPr>
              <a:t>Sub Bullet (16 pt.)</a:t>
            </a:r>
            <a:endParaRPr sz="1000" b="0" i="0" u="none" strike="noStrike" cap="none">
              <a:solidFill>
                <a:schemeClr val="dk1"/>
              </a:solidFill>
              <a:latin typeface="Arial"/>
              <a:ea typeface="Arial"/>
              <a:cs typeface="Arial"/>
              <a:sym typeface="Arial"/>
            </a:endParaRPr>
          </a:p>
        </p:txBody>
      </p:sp>
      <p:sp>
        <p:nvSpPr>
          <p:cNvPr id="155" name="Google Shape;155;p100"/>
          <p:cNvSpPr txBox="1"/>
          <p:nvPr/>
        </p:nvSpPr>
        <p:spPr>
          <a:xfrm>
            <a:off x="-2083419" y="3329535"/>
            <a:ext cx="1693619"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1" i="0" u="none" strike="noStrike" cap="none">
                <a:solidFill>
                  <a:schemeClr val="accent1"/>
                </a:solidFill>
                <a:latin typeface="Arial"/>
                <a:ea typeface="Arial"/>
                <a:cs typeface="Arial"/>
                <a:sym typeface="Arial"/>
              </a:rPr>
              <a:t>Title (24 pt)</a:t>
            </a:r>
            <a:endParaRPr sz="1000" b="1" i="0" u="none" strike="noStrike" cap="none">
              <a:solidFill>
                <a:schemeClr val="accent1"/>
              </a:solidFill>
              <a:latin typeface="Arial"/>
              <a:ea typeface="Arial"/>
              <a:cs typeface="Arial"/>
              <a:sym typeface="Arial"/>
            </a:endParaRPr>
          </a:p>
        </p:txBody>
      </p:sp>
      <p:sp>
        <p:nvSpPr>
          <p:cNvPr id="156" name="Google Shape;156;p100"/>
          <p:cNvSpPr txBox="1"/>
          <p:nvPr/>
        </p:nvSpPr>
        <p:spPr>
          <a:xfrm>
            <a:off x="-2093659" y="3636330"/>
            <a:ext cx="1693619" cy="24622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00"/>
              <a:buFont typeface="Arial"/>
              <a:buNone/>
            </a:pPr>
            <a:r>
              <a:rPr lang="en-GB" sz="1000" b="0" i="1" u="none" strike="noStrike" cap="none">
                <a:solidFill>
                  <a:schemeClr val="accent1"/>
                </a:solidFill>
                <a:latin typeface="Arial"/>
                <a:ea typeface="Arial"/>
                <a:cs typeface="Arial"/>
                <a:sym typeface="Arial"/>
              </a:rPr>
              <a:t>Title (16 pt)</a:t>
            </a:r>
            <a:endParaRPr sz="1000" b="0" i="1" u="none" strike="noStrike" cap="none">
              <a:solidFill>
                <a:schemeClr val="accent1"/>
              </a:solidFill>
              <a:latin typeface="Arial"/>
              <a:ea typeface="Arial"/>
              <a:cs typeface="Arial"/>
              <a:sym typeface="Arial"/>
            </a:endParaRPr>
          </a:p>
        </p:txBody>
      </p:sp>
      <p:grpSp>
        <p:nvGrpSpPr>
          <p:cNvPr id="157" name="Google Shape;157;p100"/>
          <p:cNvGrpSpPr/>
          <p:nvPr/>
        </p:nvGrpSpPr>
        <p:grpSpPr>
          <a:xfrm>
            <a:off x="-2425457" y="2431924"/>
            <a:ext cx="288032" cy="276999"/>
            <a:chOff x="12492689" y="2721406"/>
            <a:chExt cx="288032" cy="276999"/>
          </a:xfrm>
        </p:grpSpPr>
        <p:sp>
          <p:nvSpPr>
            <p:cNvPr id="158" name="Google Shape;158;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59" name="Google Shape;159;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1</a:t>
              </a:r>
              <a:endParaRPr sz="1200" b="1" i="0" u="none" strike="noStrike" cap="none">
                <a:solidFill>
                  <a:schemeClr val="lt1"/>
                </a:solidFill>
                <a:latin typeface="Arial"/>
                <a:ea typeface="Arial"/>
                <a:cs typeface="Arial"/>
                <a:sym typeface="Arial"/>
              </a:endParaRPr>
            </a:p>
          </p:txBody>
        </p:sp>
      </p:grpSp>
      <p:grpSp>
        <p:nvGrpSpPr>
          <p:cNvPr id="160" name="Google Shape;160;p100"/>
          <p:cNvGrpSpPr/>
          <p:nvPr/>
        </p:nvGrpSpPr>
        <p:grpSpPr>
          <a:xfrm>
            <a:off x="-2426044" y="2725770"/>
            <a:ext cx="288032" cy="276999"/>
            <a:chOff x="12492689" y="2721406"/>
            <a:chExt cx="288032" cy="276999"/>
          </a:xfrm>
        </p:grpSpPr>
        <p:sp>
          <p:nvSpPr>
            <p:cNvPr id="161" name="Google Shape;161;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2" name="Google Shape;162;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2</a:t>
              </a:r>
              <a:endParaRPr sz="1200" b="1" i="0" u="none" strike="noStrike" cap="none">
                <a:solidFill>
                  <a:schemeClr val="lt1"/>
                </a:solidFill>
                <a:latin typeface="Arial"/>
                <a:ea typeface="Arial"/>
                <a:cs typeface="Arial"/>
                <a:sym typeface="Arial"/>
              </a:endParaRPr>
            </a:p>
          </p:txBody>
        </p:sp>
      </p:grpSp>
      <p:grpSp>
        <p:nvGrpSpPr>
          <p:cNvPr id="163" name="Google Shape;163;p100"/>
          <p:cNvGrpSpPr/>
          <p:nvPr/>
        </p:nvGrpSpPr>
        <p:grpSpPr>
          <a:xfrm>
            <a:off x="-2425457" y="3023108"/>
            <a:ext cx="288032" cy="276999"/>
            <a:chOff x="12492689" y="2721406"/>
            <a:chExt cx="288032" cy="276999"/>
          </a:xfrm>
        </p:grpSpPr>
        <p:sp>
          <p:nvSpPr>
            <p:cNvPr id="164" name="Google Shape;164;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5" name="Google Shape;165;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3</a:t>
              </a:r>
              <a:endParaRPr sz="1200" b="1" i="0" u="none" strike="noStrike" cap="none">
                <a:solidFill>
                  <a:schemeClr val="lt1"/>
                </a:solidFill>
                <a:latin typeface="Arial"/>
                <a:ea typeface="Arial"/>
                <a:cs typeface="Arial"/>
                <a:sym typeface="Arial"/>
              </a:endParaRPr>
            </a:p>
          </p:txBody>
        </p:sp>
      </p:grpSp>
      <p:grpSp>
        <p:nvGrpSpPr>
          <p:cNvPr id="166" name="Google Shape;166;p100"/>
          <p:cNvGrpSpPr/>
          <p:nvPr/>
        </p:nvGrpSpPr>
        <p:grpSpPr>
          <a:xfrm>
            <a:off x="-2425457" y="3329534"/>
            <a:ext cx="288032" cy="276999"/>
            <a:chOff x="12492689" y="2721406"/>
            <a:chExt cx="288032" cy="276999"/>
          </a:xfrm>
        </p:grpSpPr>
        <p:sp>
          <p:nvSpPr>
            <p:cNvPr id="167" name="Google Shape;167;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68" name="Google Shape;168;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4</a:t>
              </a:r>
              <a:endParaRPr sz="1200" b="1" i="0" u="none" strike="noStrike" cap="none">
                <a:solidFill>
                  <a:schemeClr val="lt1"/>
                </a:solidFill>
                <a:latin typeface="Arial"/>
                <a:ea typeface="Arial"/>
                <a:cs typeface="Arial"/>
                <a:sym typeface="Arial"/>
              </a:endParaRPr>
            </a:p>
          </p:txBody>
        </p:sp>
      </p:grpSp>
      <p:grpSp>
        <p:nvGrpSpPr>
          <p:cNvPr id="169" name="Google Shape;169;p100"/>
          <p:cNvGrpSpPr/>
          <p:nvPr/>
        </p:nvGrpSpPr>
        <p:grpSpPr>
          <a:xfrm>
            <a:off x="-2427768" y="3630522"/>
            <a:ext cx="288032" cy="276999"/>
            <a:chOff x="12492689" y="2721406"/>
            <a:chExt cx="288032" cy="276999"/>
          </a:xfrm>
        </p:grpSpPr>
        <p:sp>
          <p:nvSpPr>
            <p:cNvPr id="170" name="Google Shape;170;p100"/>
            <p:cNvSpPr/>
            <p:nvPr/>
          </p:nvSpPr>
          <p:spPr>
            <a:xfrm>
              <a:off x="12507842" y="2721406"/>
              <a:ext cx="252028" cy="252028"/>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171" name="Google Shape;171;p100"/>
            <p:cNvSpPr txBox="1"/>
            <p:nvPr/>
          </p:nvSpPr>
          <p:spPr>
            <a:xfrm>
              <a:off x="12492689" y="2721406"/>
              <a:ext cx="288032" cy="27699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200"/>
                <a:buFont typeface="Arial"/>
                <a:buNone/>
              </a:pPr>
              <a:r>
                <a:rPr lang="en-GB" sz="1200" b="1" i="0" u="none" strike="noStrike" cap="none">
                  <a:solidFill>
                    <a:schemeClr val="lt1"/>
                  </a:solidFill>
                  <a:latin typeface="Arial"/>
                  <a:ea typeface="Arial"/>
                  <a:cs typeface="Arial"/>
                  <a:sym typeface="Arial"/>
                </a:rPr>
                <a:t>5</a:t>
              </a:r>
              <a:endParaRPr sz="1200" b="1" i="0" u="none" strike="noStrike" cap="none">
                <a:solidFill>
                  <a:schemeClr val="lt1"/>
                </a:solidFill>
                <a:latin typeface="Arial"/>
                <a:ea typeface="Arial"/>
                <a:cs typeface="Arial"/>
                <a:sym typeface="Arial"/>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Content">
  <p:cSld name="Title, Content">
    <p:spTree>
      <p:nvGrpSpPr>
        <p:cNvPr id="1" name="Shape 172"/>
        <p:cNvGrpSpPr/>
        <p:nvPr/>
      </p:nvGrpSpPr>
      <p:grpSpPr>
        <a:xfrm>
          <a:off x="0" y="0"/>
          <a:ext cx="0" cy="0"/>
          <a:chOff x="0" y="0"/>
          <a:chExt cx="0" cy="0"/>
        </a:xfrm>
      </p:grpSpPr>
      <p:sp>
        <p:nvSpPr>
          <p:cNvPr id="173" name="Google Shape;173;p101"/>
          <p:cNvSpPr txBox="1">
            <a:spLocks noGrp="1"/>
          </p:cNvSpPr>
          <p:nvPr>
            <p:ph type="title"/>
          </p:nvPr>
        </p:nvSpPr>
        <p:spPr>
          <a:xfrm>
            <a:off x="923760" y="0"/>
            <a:ext cx="10345320" cy="863640"/>
          </a:xfrm>
          <a:prstGeom prst="rect">
            <a:avLst/>
          </a:prstGeom>
          <a:noFill/>
          <a:ln>
            <a:noFill/>
          </a:ln>
        </p:spPr>
        <p:txBody>
          <a:bodyPr spcFirstLastPara="1" wrap="square" lIns="0" tIns="0" rIns="0" bIns="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4" name="Google Shape;174;p101"/>
          <p:cNvSpPr txBox="1">
            <a:spLocks noGrp="1"/>
          </p:cNvSpPr>
          <p:nvPr>
            <p:ph type="body" idx="1"/>
          </p:nvPr>
        </p:nvSpPr>
        <p:spPr>
          <a:xfrm>
            <a:off x="923760" y="1376280"/>
            <a:ext cx="10345320" cy="4555800"/>
          </a:xfrm>
          <a:prstGeom prst="rect">
            <a:avLst/>
          </a:prstGeom>
          <a:noFill/>
          <a:ln>
            <a:noFill/>
          </a:ln>
        </p:spPr>
        <p:txBody>
          <a:bodyPr spcFirstLastPara="1" wrap="square" lIns="0" tIns="0" rIns="0" bIns="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Blank no logo" type="blank">
  <p:cSld name="BLANK">
    <p:spTree>
      <p:nvGrpSpPr>
        <p:cNvPr id="1" name="Shape 34"/>
        <p:cNvGrpSpPr/>
        <p:nvPr/>
      </p:nvGrpSpPr>
      <p:grpSpPr>
        <a:xfrm>
          <a:off x="0" y="0"/>
          <a:ext cx="0" cy="0"/>
          <a:chOff x="0" y="0"/>
          <a:chExt cx="0" cy="0"/>
        </a:xfrm>
      </p:grpSpPr>
      <p:sp>
        <p:nvSpPr>
          <p:cNvPr id="35" name="Google Shape;35;p85"/>
          <p:cNvSpPr/>
          <p:nvPr/>
        </p:nvSpPr>
        <p:spPr>
          <a:xfrm>
            <a:off x="9858375" y="6181725"/>
            <a:ext cx="1790700" cy="676275"/>
          </a:xfrm>
          <a:prstGeom prst="rect">
            <a:avLst/>
          </a:prstGeom>
          <a:solidFill>
            <a:srgbClr val="E3D8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2_Chapter slide" type="secHead">
  <p:cSld name="SECTION_HEADER">
    <p:spTree>
      <p:nvGrpSpPr>
        <p:cNvPr id="1" name="Shape 36"/>
        <p:cNvGrpSpPr/>
        <p:nvPr/>
      </p:nvGrpSpPr>
      <p:grpSpPr>
        <a:xfrm>
          <a:off x="0" y="0"/>
          <a:ext cx="0" cy="0"/>
          <a:chOff x="0" y="0"/>
          <a:chExt cx="0" cy="0"/>
        </a:xfrm>
      </p:grpSpPr>
      <p:pic>
        <p:nvPicPr>
          <p:cNvPr id="37" name="Google Shape;37;p84"/>
          <p:cNvPicPr preferRelativeResize="0"/>
          <p:nvPr/>
        </p:nvPicPr>
        <p:blipFill rotWithShape="1">
          <a:blip r:embed="rId2">
            <a:alphaModFix/>
          </a:blip>
          <a:srcRect/>
          <a:stretch/>
        </p:blipFill>
        <p:spPr>
          <a:xfrm>
            <a:off x="0" y="0"/>
            <a:ext cx="12192000" cy="6858000"/>
          </a:xfrm>
          <a:prstGeom prst="rect">
            <a:avLst/>
          </a:prstGeom>
          <a:noFill/>
          <a:ln>
            <a:noFill/>
          </a:ln>
        </p:spPr>
      </p:pic>
      <p:sp>
        <p:nvSpPr>
          <p:cNvPr id="38" name="Google Shape;38;p84"/>
          <p:cNvSpPr txBox="1">
            <a:spLocks noGrp="1"/>
          </p:cNvSpPr>
          <p:nvPr>
            <p:ph type="body" idx="1"/>
          </p:nvPr>
        </p:nvSpPr>
        <p:spPr>
          <a:xfrm>
            <a:off x="831851" y="4589465"/>
            <a:ext cx="5264149"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400"/>
              <a:buNone/>
              <a:defRPr sz="2400">
                <a:solidFill>
                  <a:schemeClr val="lt1"/>
                </a:solidFill>
              </a:defRPr>
            </a:lvl1pPr>
            <a:lvl2pPr marL="914400" lvl="1" indent="-228600" algn="l">
              <a:lnSpc>
                <a:spcPct val="90000"/>
              </a:lnSpc>
              <a:spcBef>
                <a:spcPts val="500"/>
              </a:spcBef>
              <a:spcAft>
                <a:spcPts val="0"/>
              </a:spcAft>
              <a:buClr>
                <a:srgbClr val="959595"/>
              </a:buClr>
              <a:buSzPts val="2000"/>
              <a:buNone/>
              <a:defRPr sz="2000">
                <a:solidFill>
                  <a:srgbClr val="959595"/>
                </a:solidFill>
              </a:defRPr>
            </a:lvl2pPr>
            <a:lvl3pPr marL="1371600" lvl="2" indent="-228600" algn="l">
              <a:lnSpc>
                <a:spcPct val="90000"/>
              </a:lnSpc>
              <a:spcBef>
                <a:spcPts val="500"/>
              </a:spcBef>
              <a:spcAft>
                <a:spcPts val="0"/>
              </a:spcAft>
              <a:buClr>
                <a:srgbClr val="959595"/>
              </a:buClr>
              <a:buSzPts val="1800"/>
              <a:buNone/>
              <a:defRPr sz="1800">
                <a:solidFill>
                  <a:srgbClr val="959595"/>
                </a:solidFill>
              </a:defRPr>
            </a:lvl3pPr>
            <a:lvl4pPr marL="1828800" lvl="3" indent="-228600" algn="l">
              <a:lnSpc>
                <a:spcPct val="90000"/>
              </a:lnSpc>
              <a:spcBef>
                <a:spcPts val="500"/>
              </a:spcBef>
              <a:spcAft>
                <a:spcPts val="0"/>
              </a:spcAft>
              <a:buClr>
                <a:srgbClr val="959595"/>
              </a:buClr>
              <a:buSzPts val="1600"/>
              <a:buNone/>
              <a:defRPr sz="1600">
                <a:solidFill>
                  <a:srgbClr val="959595"/>
                </a:solidFill>
              </a:defRPr>
            </a:lvl4pPr>
            <a:lvl5pPr marL="2286000" lvl="4" indent="-228600" algn="l">
              <a:lnSpc>
                <a:spcPct val="90000"/>
              </a:lnSpc>
              <a:spcBef>
                <a:spcPts val="500"/>
              </a:spcBef>
              <a:spcAft>
                <a:spcPts val="0"/>
              </a:spcAft>
              <a:buClr>
                <a:srgbClr val="959595"/>
              </a:buClr>
              <a:buSzPts val="1600"/>
              <a:buNone/>
              <a:defRPr sz="1600">
                <a:solidFill>
                  <a:srgbClr val="959595"/>
                </a:solidFill>
              </a:defRPr>
            </a:lvl5pPr>
            <a:lvl6pPr marL="2743200" lvl="5" indent="-228600" algn="l">
              <a:lnSpc>
                <a:spcPct val="90000"/>
              </a:lnSpc>
              <a:spcBef>
                <a:spcPts val="500"/>
              </a:spcBef>
              <a:spcAft>
                <a:spcPts val="0"/>
              </a:spcAft>
              <a:buClr>
                <a:srgbClr val="959595"/>
              </a:buClr>
              <a:buSzPts val="1600"/>
              <a:buNone/>
              <a:defRPr sz="1600">
                <a:solidFill>
                  <a:srgbClr val="959595"/>
                </a:solidFill>
              </a:defRPr>
            </a:lvl6pPr>
            <a:lvl7pPr marL="3200400" lvl="6" indent="-228600" algn="l">
              <a:lnSpc>
                <a:spcPct val="90000"/>
              </a:lnSpc>
              <a:spcBef>
                <a:spcPts val="500"/>
              </a:spcBef>
              <a:spcAft>
                <a:spcPts val="0"/>
              </a:spcAft>
              <a:buClr>
                <a:srgbClr val="959595"/>
              </a:buClr>
              <a:buSzPts val="1600"/>
              <a:buNone/>
              <a:defRPr sz="1600">
                <a:solidFill>
                  <a:srgbClr val="959595"/>
                </a:solidFill>
              </a:defRPr>
            </a:lvl7pPr>
            <a:lvl8pPr marL="3657600" lvl="7" indent="-228600" algn="l">
              <a:lnSpc>
                <a:spcPct val="90000"/>
              </a:lnSpc>
              <a:spcBef>
                <a:spcPts val="500"/>
              </a:spcBef>
              <a:spcAft>
                <a:spcPts val="0"/>
              </a:spcAft>
              <a:buClr>
                <a:srgbClr val="959595"/>
              </a:buClr>
              <a:buSzPts val="1600"/>
              <a:buNone/>
              <a:defRPr sz="1600">
                <a:solidFill>
                  <a:srgbClr val="959595"/>
                </a:solidFill>
              </a:defRPr>
            </a:lvl8pPr>
            <a:lvl9pPr marL="4114800" lvl="8" indent="-228600" algn="l">
              <a:lnSpc>
                <a:spcPct val="90000"/>
              </a:lnSpc>
              <a:spcBef>
                <a:spcPts val="500"/>
              </a:spcBef>
              <a:spcAft>
                <a:spcPts val="0"/>
              </a:spcAft>
              <a:buClr>
                <a:srgbClr val="959595"/>
              </a:buClr>
              <a:buSzPts val="1600"/>
              <a:buNone/>
              <a:defRPr sz="1600">
                <a:solidFill>
                  <a:srgbClr val="959595"/>
                </a:solidFill>
              </a:defRPr>
            </a:lvl9pPr>
          </a:lstStyle>
          <a:p>
            <a:endParaRPr/>
          </a:p>
        </p:txBody>
      </p:sp>
      <p:sp>
        <p:nvSpPr>
          <p:cNvPr id="39" name="Google Shape;39;p84"/>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84"/>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84"/>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42" name="Google Shape;42;p84"/>
          <p:cNvSpPr/>
          <p:nvPr/>
        </p:nvSpPr>
        <p:spPr>
          <a:xfrm>
            <a:off x="637309" y="452582"/>
            <a:ext cx="4442691" cy="1500187"/>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43" name="Google Shape;43;p84"/>
          <p:cNvSpPr txBox="1">
            <a:spLocks noGrp="1"/>
          </p:cNvSpPr>
          <p:nvPr>
            <p:ph type="title"/>
          </p:nvPr>
        </p:nvSpPr>
        <p:spPr>
          <a:xfrm>
            <a:off x="831851" y="1709740"/>
            <a:ext cx="7859567"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Arial"/>
              <a:buNone/>
              <a:defRPr sz="60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losure">
  <p:cSld name="Closure">
    <p:spTree>
      <p:nvGrpSpPr>
        <p:cNvPr id="1" name="Shape 44"/>
        <p:cNvGrpSpPr/>
        <p:nvPr/>
      </p:nvGrpSpPr>
      <p:grpSpPr>
        <a:xfrm>
          <a:off x="0" y="0"/>
          <a:ext cx="0" cy="0"/>
          <a:chOff x="0" y="0"/>
          <a:chExt cx="0" cy="0"/>
        </a:xfrm>
      </p:grpSpPr>
      <p:sp>
        <p:nvSpPr>
          <p:cNvPr id="45" name="Google Shape;45;p94"/>
          <p:cNvSpPr/>
          <p:nvPr/>
        </p:nvSpPr>
        <p:spPr>
          <a:xfrm>
            <a:off x="9858375" y="6181725"/>
            <a:ext cx="1790700" cy="676275"/>
          </a:xfrm>
          <a:prstGeom prst="rect">
            <a:avLst/>
          </a:prstGeom>
          <a:solidFill>
            <a:srgbClr val="E3D8B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pic>
        <p:nvPicPr>
          <p:cNvPr id="46" name="Google Shape;46;p94"/>
          <p:cNvPicPr preferRelativeResize="0"/>
          <p:nvPr/>
        </p:nvPicPr>
        <p:blipFill rotWithShape="1">
          <a:blip r:embed="rId2">
            <a:alphaModFix/>
          </a:blip>
          <a:srcRect/>
          <a:stretch/>
        </p:blipFill>
        <p:spPr>
          <a:xfrm>
            <a:off x="0" y="0"/>
            <a:ext cx="12192022" cy="68580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3_Chapter slide">
  <p:cSld name="3_Chapter slide">
    <p:spTree>
      <p:nvGrpSpPr>
        <p:cNvPr id="1" name="Shape 47"/>
        <p:cNvGrpSpPr/>
        <p:nvPr/>
      </p:nvGrpSpPr>
      <p:grpSpPr>
        <a:xfrm>
          <a:off x="0" y="0"/>
          <a:ext cx="0" cy="0"/>
          <a:chOff x="0" y="0"/>
          <a:chExt cx="0" cy="0"/>
        </a:xfrm>
      </p:grpSpPr>
      <p:pic>
        <p:nvPicPr>
          <p:cNvPr id="48" name="Google Shape;48;p93"/>
          <p:cNvPicPr preferRelativeResize="0"/>
          <p:nvPr/>
        </p:nvPicPr>
        <p:blipFill rotWithShape="1">
          <a:blip r:embed="rId2">
            <a:alphaModFix/>
          </a:blip>
          <a:srcRect t="12302" b="12301"/>
          <a:stretch/>
        </p:blipFill>
        <p:spPr>
          <a:xfrm>
            <a:off x="0" y="0"/>
            <a:ext cx="12192001" cy="6858000"/>
          </a:xfrm>
          <a:prstGeom prst="rect">
            <a:avLst/>
          </a:prstGeom>
          <a:noFill/>
          <a:ln>
            <a:noFill/>
          </a:ln>
        </p:spPr>
      </p:pic>
      <p:sp>
        <p:nvSpPr>
          <p:cNvPr id="49" name="Google Shape;49;p93"/>
          <p:cNvSpPr txBox="1">
            <a:spLocks noGrp="1"/>
          </p:cNvSpPr>
          <p:nvPr>
            <p:ph type="body" idx="1"/>
          </p:nvPr>
        </p:nvSpPr>
        <p:spPr>
          <a:xfrm>
            <a:off x="193677" y="4008440"/>
            <a:ext cx="3292474"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2000"/>
              <a:buNone/>
              <a:defRPr sz="2000">
                <a:solidFill>
                  <a:schemeClr val="lt1"/>
                </a:solidFill>
              </a:defRPr>
            </a:lvl1pPr>
            <a:lvl2pPr marL="914400" lvl="1" indent="-228600" algn="l">
              <a:lnSpc>
                <a:spcPct val="90000"/>
              </a:lnSpc>
              <a:spcBef>
                <a:spcPts val="500"/>
              </a:spcBef>
              <a:spcAft>
                <a:spcPts val="0"/>
              </a:spcAft>
              <a:buClr>
                <a:srgbClr val="959595"/>
              </a:buClr>
              <a:buSzPts val="2000"/>
              <a:buNone/>
              <a:defRPr sz="2000">
                <a:solidFill>
                  <a:srgbClr val="959595"/>
                </a:solidFill>
              </a:defRPr>
            </a:lvl2pPr>
            <a:lvl3pPr marL="1371600" lvl="2" indent="-228600" algn="l">
              <a:lnSpc>
                <a:spcPct val="90000"/>
              </a:lnSpc>
              <a:spcBef>
                <a:spcPts val="500"/>
              </a:spcBef>
              <a:spcAft>
                <a:spcPts val="0"/>
              </a:spcAft>
              <a:buClr>
                <a:srgbClr val="959595"/>
              </a:buClr>
              <a:buSzPts val="1800"/>
              <a:buNone/>
              <a:defRPr sz="1800">
                <a:solidFill>
                  <a:srgbClr val="959595"/>
                </a:solidFill>
              </a:defRPr>
            </a:lvl3pPr>
            <a:lvl4pPr marL="1828800" lvl="3" indent="-228600" algn="l">
              <a:lnSpc>
                <a:spcPct val="90000"/>
              </a:lnSpc>
              <a:spcBef>
                <a:spcPts val="500"/>
              </a:spcBef>
              <a:spcAft>
                <a:spcPts val="0"/>
              </a:spcAft>
              <a:buClr>
                <a:srgbClr val="959595"/>
              </a:buClr>
              <a:buSzPts val="1600"/>
              <a:buNone/>
              <a:defRPr sz="1600">
                <a:solidFill>
                  <a:srgbClr val="959595"/>
                </a:solidFill>
              </a:defRPr>
            </a:lvl4pPr>
            <a:lvl5pPr marL="2286000" lvl="4" indent="-228600" algn="l">
              <a:lnSpc>
                <a:spcPct val="90000"/>
              </a:lnSpc>
              <a:spcBef>
                <a:spcPts val="500"/>
              </a:spcBef>
              <a:spcAft>
                <a:spcPts val="0"/>
              </a:spcAft>
              <a:buClr>
                <a:srgbClr val="959595"/>
              </a:buClr>
              <a:buSzPts val="1600"/>
              <a:buNone/>
              <a:defRPr sz="1600">
                <a:solidFill>
                  <a:srgbClr val="959595"/>
                </a:solidFill>
              </a:defRPr>
            </a:lvl5pPr>
            <a:lvl6pPr marL="2743200" lvl="5" indent="-228600" algn="l">
              <a:lnSpc>
                <a:spcPct val="90000"/>
              </a:lnSpc>
              <a:spcBef>
                <a:spcPts val="500"/>
              </a:spcBef>
              <a:spcAft>
                <a:spcPts val="0"/>
              </a:spcAft>
              <a:buClr>
                <a:srgbClr val="959595"/>
              </a:buClr>
              <a:buSzPts val="1600"/>
              <a:buNone/>
              <a:defRPr sz="1600">
                <a:solidFill>
                  <a:srgbClr val="959595"/>
                </a:solidFill>
              </a:defRPr>
            </a:lvl6pPr>
            <a:lvl7pPr marL="3200400" lvl="6" indent="-228600" algn="l">
              <a:lnSpc>
                <a:spcPct val="90000"/>
              </a:lnSpc>
              <a:spcBef>
                <a:spcPts val="500"/>
              </a:spcBef>
              <a:spcAft>
                <a:spcPts val="0"/>
              </a:spcAft>
              <a:buClr>
                <a:srgbClr val="959595"/>
              </a:buClr>
              <a:buSzPts val="1600"/>
              <a:buNone/>
              <a:defRPr sz="1600">
                <a:solidFill>
                  <a:srgbClr val="959595"/>
                </a:solidFill>
              </a:defRPr>
            </a:lvl7pPr>
            <a:lvl8pPr marL="3657600" lvl="7" indent="-228600" algn="l">
              <a:lnSpc>
                <a:spcPct val="90000"/>
              </a:lnSpc>
              <a:spcBef>
                <a:spcPts val="500"/>
              </a:spcBef>
              <a:spcAft>
                <a:spcPts val="0"/>
              </a:spcAft>
              <a:buClr>
                <a:srgbClr val="959595"/>
              </a:buClr>
              <a:buSzPts val="1600"/>
              <a:buNone/>
              <a:defRPr sz="1600">
                <a:solidFill>
                  <a:srgbClr val="959595"/>
                </a:solidFill>
              </a:defRPr>
            </a:lvl8pPr>
            <a:lvl9pPr marL="4114800" lvl="8" indent="-228600" algn="l">
              <a:lnSpc>
                <a:spcPct val="90000"/>
              </a:lnSpc>
              <a:spcBef>
                <a:spcPts val="500"/>
              </a:spcBef>
              <a:spcAft>
                <a:spcPts val="0"/>
              </a:spcAft>
              <a:buClr>
                <a:srgbClr val="959595"/>
              </a:buClr>
              <a:buSzPts val="1600"/>
              <a:buNone/>
              <a:defRPr sz="1600">
                <a:solidFill>
                  <a:srgbClr val="959595"/>
                </a:solidFill>
              </a:defRPr>
            </a:lvl9pPr>
          </a:lstStyle>
          <a:p>
            <a:endParaRPr/>
          </a:p>
        </p:txBody>
      </p:sp>
      <p:sp>
        <p:nvSpPr>
          <p:cNvPr id="50" name="Google Shape;50;p93"/>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93"/>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
        <p:nvSpPr>
          <p:cNvPr id="52" name="Google Shape;52;p93"/>
          <p:cNvSpPr txBox="1">
            <a:spLocks noGrp="1"/>
          </p:cNvSpPr>
          <p:nvPr>
            <p:ph type="title"/>
          </p:nvPr>
        </p:nvSpPr>
        <p:spPr>
          <a:xfrm>
            <a:off x="193677" y="1128715"/>
            <a:ext cx="3292474"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lt1"/>
              </a:buClr>
              <a:buSzPts val="4800"/>
              <a:buFont typeface="Arial"/>
              <a:buNone/>
              <a:defRPr sz="4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3"/>
        <p:cNvGrpSpPr/>
        <p:nvPr/>
      </p:nvGrpSpPr>
      <p:grpSpPr>
        <a:xfrm>
          <a:off x="0" y="0"/>
          <a:ext cx="0" cy="0"/>
          <a:chOff x="0" y="0"/>
          <a:chExt cx="0" cy="0"/>
        </a:xfrm>
      </p:grpSpPr>
      <p:sp>
        <p:nvSpPr>
          <p:cNvPr id="54" name="Google Shape;54;p82"/>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8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6" name="Google Shape;56;p82"/>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82"/>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8" name="Google Shape;58;p82"/>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9"/>
        <p:cNvGrpSpPr/>
        <p:nvPr/>
      </p:nvGrpSpPr>
      <p:grpSpPr>
        <a:xfrm>
          <a:off x="0" y="0"/>
          <a:ext cx="0" cy="0"/>
          <a:chOff x="0" y="0"/>
          <a:chExt cx="0" cy="0"/>
        </a:xfrm>
      </p:grpSpPr>
      <p:sp>
        <p:nvSpPr>
          <p:cNvPr id="60" name="Google Shape;60;p83"/>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8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2" name="Google Shape;62;p8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3" name="Google Shape;63;p83"/>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83"/>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83"/>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2_Title picture content">
  <p:cSld name="2_Title picture content">
    <p:spTree>
      <p:nvGrpSpPr>
        <p:cNvPr id="1" name="Shape 66"/>
        <p:cNvGrpSpPr/>
        <p:nvPr/>
      </p:nvGrpSpPr>
      <p:grpSpPr>
        <a:xfrm>
          <a:off x="0" y="0"/>
          <a:ext cx="0" cy="0"/>
          <a:chOff x="0" y="0"/>
          <a:chExt cx="0" cy="0"/>
        </a:xfrm>
      </p:grpSpPr>
      <p:pic>
        <p:nvPicPr>
          <p:cNvPr id="67" name="Google Shape;67;p87"/>
          <p:cNvPicPr preferRelativeResize="0"/>
          <p:nvPr/>
        </p:nvPicPr>
        <p:blipFill rotWithShape="1">
          <a:blip r:embed="rId2">
            <a:alphaModFix/>
          </a:blip>
          <a:srcRect/>
          <a:stretch/>
        </p:blipFill>
        <p:spPr>
          <a:xfrm>
            <a:off x="0" y="0"/>
            <a:ext cx="12192022" cy="6858000"/>
          </a:xfrm>
          <a:prstGeom prst="rect">
            <a:avLst/>
          </a:prstGeom>
          <a:noFill/>
          <a:ln>
            <a:noFill/>
          </a:ln>
        </p:spPr>
      </p:pic>
      <p:sp>
        <p:nvSpPr>
          <p:cNvPr id="68" name="Google Shape;68;p87"/>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87"/>
          <p:cNvSpPr/>
          <p:nvPr/>
        </p:nvSpPr>
        <p:spPr>
          <a:xfrm>
            <a:off x="3389745" y="2336800"/>
            <a:ext cx="5578764" cy="1644073"/>
          </a:xfrm>
          <a:prstGeom prst="rect">
            <a:avLst/>
          </a:prstGeom>
          <a:solidFill>
            <a:schemeClr val="lt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Arial"/>
              <a:ea typeface="Arial"/>
              <a:cs typeface="Arial"/>
              <a:sym typeface="Arial"/>
            </a:endParaRPr>
          </a:p>
        </p:txBody>
      </p:sp>
      <p:sp>
        <p:nvSpPr>
          <p:cNvPr id="70" name="Google Shape;70;p87"/>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87"/>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87"/>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73" name="Google Shape;73;p87" descr="Text&#10;&#10;Description automatically generated"/>
          <p:cNvPicPr preferRelativeResize="0"/>
          <p:nvPr/>
        </p:nvPicPr>
        <p:blipFill rotWithShape="1">
          <a:blip r:embed="rId3">
            <a:alphaModFix/>
          </a:blip>
          <a:srcRect l="22424" t="36550" r="25454" b="36701"/>
          <a:stretch/>
        </p:blipFill>
        <p:spPr>
          <a:xfrm>
            <a:off x="10002976" y="6365298"/>
            <a:ext cx="1336964" cy="385951"/>
          </a:xfrm>
          <a:prstGeom prst="rect">
            <a:avLst/>
          </a:prstGeom>
          <a:noFill/>
          <a:ln>
            <a:noFill/>
          </a:ln>
        </p:spPr>
      </p:pic>
      <p:sp>
        <p:nvSpPr>
          <p:cNvPr id="74" name="Google Shape;74;p87"/>
          <p:cNvSpPr txBox="1">
            <a:spLocks noGrp="1"/>
          </p:cNvSpPr>
          <p:nvPr>
            <p:ph type="body" idx="1"/>
          </p:nvPr>
        </p:nvSpPr>
        <p:spPr>
          <a:xfrm>
            <a:off x="838200" y="1825625"/>
            <a:ext cx="4897582"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87"/>
          <p:cNvSpPr>
            <a:spLocks noGrp="1"/>
          </p:cNvSpPr>
          <p:nvPr>
            <p:ph type="pic" idx="2"/>
          </p:nvPr>
        </p:nvSpPr>
        <p:spPr>
          <a:xfrm>
            <a:off x="6456218" y="1825625"/>
            <a:ext cx="4897582" cy="4351338"/>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3D8B1"/>
        </a:solidFill>
        <a:effectLst/>
      </p:bgPr>
    </p:bg>
    <p:spTree>
      <p:nvGrpSpPr>
        <p:cNvPr id="1" name="Shape 9"/>
        <p:cNvGrpSpPr/>
        <p:nvPr/>
      </p:nvGrpSpPr>
      <p:grpSpPr>
        <a:xfrm>
          <a:off x="0" y="0"/>
          <a:ext cx="0" cy="0"/>
          <a:chOff x="0" y="0"/>
          <a:chExt cx="0" cy="0"/>
        </a:xfrm>
      </p:grpSpPr>
      <p:sp>
        <p:nvSpPr>
          <p:cNvPr id="10" name="Google Shape;10;p80"/>
          <p:cNvSpPr txBox="1">
            <a:spLocks noGrp="1"/>
          </p:cNvSpPr>
          <p:nvPr>
            <p:ph type="title"/>
          </p:nvPr>
        </p:nvSpPr>
        <p:spPr>
          <a:xfrm>
            <a:off x="838200" y="365127"/>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8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Noto Sans Symbols"/>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Noto Sans Symbols"/>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Noto Sans Symbols"/>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Noto Sans Symbols"/>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80"/>
          <p:cNvSpPr txBox="1">
            <a:spLocks noGrp="1"/>
          </p:cNvSpPr>
          <p:nvPr>
            <p:ph type="dt" idx="10"/>
          </p:nvPr>
        </p:nvSpPr>
        <p:spPr>
          <a:xfrm>
            <a:off x="838200" y="6356352"/>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95959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80"/>
          <p:cNvSpPr txBox="1">
            <a:spLocks noGrp="1"/>
          </p:cNvSpPr>
          <p:nvPr>
            <p:ph type="ftr" idx="11"/>
          </p:nvPr>
        </p:nvSpPr>
        <p:spPr>
          <a:xfrm>
            <a:off x="4038600" y="6356352"/>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959595"/>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80"/>
          <p:cNvSpPr txBox="1">
            <a:spLocks noGrp="1"/>
          </p:cNvSpPr>
          <p:nvPr>
            <p:ph type="sldNum" idx="12"/>
          </p:nvPr>
        </p:nvSpPr>
        <p:spPr>
          <a:xfrm>
            <a:off x="8610600" y="6356352"/>
            <a:ext cx="1336964"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959595"/>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GB"/>
              <a:t>‹#›</a:t>
            </a:fld>
            <a:endParaRPr/>
          </a:p>
        </p:txBody>
      </p:sp>
      <p:pic>
        <p:nvPicPr>
          <p:cNvPr id="15" name="Google Shape;15;p80" descr="Text&#10;&#10;Description automatically generated"/>
          <p:cNvPicPr preferRelativeResize="0"/>
          <p:nvPr/>
        </p:nvPicPr>
        <p:blipFill rotWithShape="1">
          <a:blip r:embed="rId23">
            <a:alphaModFix/>
          </a:blip>
          <a:srcRect l="22424" t="36550" r="25454" b="36701"/>
          <a:stretch/>
        </p:blipFill>
        <p:spPr>
          <a:xfrm>
            <a:off x="10002976" y="6365298"/>
            <a:ext cx="1336964" cy="385951"/>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unh.rwm.global/Map"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analyticsbw.org/" TargetMode="External"/><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image" Target="../media/image10.png"/><Relationship Id="rId5" Type="http://schemas.openxmlformats.org/officeDocument/2006/relationships/hyperlink" Target="mailto:academy@analyticsbetterworld.org" TargetMode="External"/><Relationship Id="rId4" Type="http://schemas.openxmlformats.org/officeDocument/2006/relationships/hyperlink" Target="https://www.linkedin.com/company/analytics-for-a-better-world/"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1"/>
          <p:cNvSpPr txBox="1">
            <a:spLocks noGrp="1"/>
          </p:cNvSpPr>
          <p:nvPr>
            <p:ph type="ctrTitle"/>
          </p:nvPr>
        </p:nvSpPr>
        <p:spPr>
          <a:xfrm>
            <a:off x="286867" y="170121"/>
            <a:ext cx="5125105" cy="1403498"/>
          </a:xfrm>
          <a:prstGeom prst="rect">
            <a:avLst/>
          </a:prstGeom>
          <a:noFill/>
          <a:ln>
            <a:noFill/>
          </a:ln>
        </p:spPr>
        <p:txBody>
          <a:bodyPr spcFirstLastPara="1" wrap="square" lIns="0" tIns="0" rIns="0" bIns="0" anchor="t" anchorCtr="0">
            <a:normAutofit/>
          </a:bodyPr>
          <a:lstStyle/>
          <a:p>
            <a:pPr marL="0" lvl="0" indent="0" algn="l" rtl="0">
              <a:lnSpc>
                <a:spcPct val="100000"/>
              </a:lnSpc>
              <a:spcBef>
                <a:spcPts val="0"/>
              </a:spcBef>
              <a:spcAft>
                <a:spcPts val="0"/>
              </a:spcAft>
              <a:buNone/>
            </a:pPr>
            <a:r>
              <a:rPr lang="en-GB" sz="3200" b="1" dirty="0"/>
              <a:t>Data Science Practitioner</a:t>
            </a:r>
            <a:endParaRPr sz="3200" b="1" dirty="0"/>
          </a:p>
          <a:p>
            <a:pPr marL="0" lvl="0" indent="0" algn="l" rtl="0">
              <a:lnSpc>
                <a:spcPct val="100000"/>
              </a:lnSpc>
              <a:spcBef>
                <a:spcPts val="0"/>
              </a:spcBef>
              <a:spcAft>
                <a:spcPts val="0"/>
              </a:spcAft>
              <a:buNone/>
            </a:pPr>
            <a:r>
              <a:rPr lang="en-GB" sz="3200" b="1" dirty="0"/>
              <a:t>Fellowship</a:t>
            </a:r>
            <a:r>
              <a:rPr lang="en-GB" sz="3200" dirty="0"/>
              <a:t> </a:t>
            </a:r>
            <a:br>
              <a:rPr lang="en-GB" sz="1800" dirty="0"/>
            </a:br>
            <a:r>
              <a:rPr lang="en-GB" sz="2200" b="1" dirty="0"/>
              <a:t>Cohort 2022</a:t>
            </a:r>
            <a:endParaRPr sz="2200" b="1" dirty="0"/>
          </a:p>
        </p:txBody>
      </p:sp>
      <p:pic>
        <p:nvPicPr>
          <p:cNvPr id="3" name="Afbeelding 2" descr="Afbeelding met poseren, persoon, groep, staand&#10;&#10;Automatisch gegenereerde beschrijving">
            <a:extLst>
              <a:ext uri="{FF2B5EF4-FFF2-40B4-BE49-F238E27FC236}">
                <a16:creationId xmlns:a16="http://schemas.microsoft.com/office/drawing/2014/main" id="{757A2218-9560-8323-B2EC-A02768DDD1A0}"/>
              </a:ext>
            </a:extLst>
          </p:cNvPr>
          <p:cNvPicPr>
            <a:picLocks noChangeAspect="1"/>
          </p:cNvPicPr>
          <p:nvPr/>
        </p:nvPicPr>
        <p:blipFill>
          <a:blip r:embed="rId3"/>
          <a:stretch>
            <a:fillRect/>
          </a:stretch>
        </p:blipFill>
        <p:spPr>
          <a:xfrm>
            <a:off x="7628049" y="0"/>
            <a:ext cx="4563951" cy="6858000"/>
          </a:xfrm>
          <a:prstGeom prst="rect">
            <a:avLst/>
          </a:prstGeom>
        </p:spPr>
      </p:pic>
      <p:sp>
        <p:nvSpPr>
          <p:cNvPr id="4" name="Tekstvak 3">
            <a:extLst>
              <a:ext uri="{FF2B5EF4-FFF2-40B4-BE49-F238E27FC236}">
                <a16:creationId xmlns:a16="http://schemas.microsoft.com/office/drawing/2014/main" id="{DC4D8476-BB20-EF72-3D8F-6ABE15D510A5}"/>
              </a:ext>
            </a:extLst>
          </p:cNvPr>
          <p:cNvSpPr txBox="1"/>
          <p:nvPr/>
        </p:nvSpPr>
        <p:spPr>
          <a:xfrm>
            <a:off x="286868" y="1744431"/>
            <a:ext cx="7341182" cy="3016210"/>
          </a:xfrm>
          <a:prstGeom prst="rect">
            <a:avLst/>
          </a:prstGeom>
          <a:noFill/>
        </p:spPr>
        <p:txBody>
          <a:bodyPr wrap="square" rtlCol="0">
            <a:spAutoFit/>
          </a:bodyPr>
          <a:lstStyle/>
          <a:p>
            <a:r>
              <a:rPr lang="nl-NL" dirty="0">
                <a:solidFill>
                  <a:schemeClr val="bg1"/>
                </a:solidFill>
              </a:rPr>
              <a:t>Final Project Presentations – 6th December 2022</a:t>
            </a:r>
          </a:p>
          <a:p>
            <a:endParaRPr lang="nl-NL" dirty="0"/>
          </a:p>
          <a:p>
            <a:endParaRPr lang="nl-NL" dirty="0"/>
          </a:p>
          <a:p>
            <a:r>
              <a:rPr lang="en-US" sz="4000" dirty="0">
                <a:solidFill>
                  <a:schemeClr val="bg1"/>
                </a:solidFill>
              </a:rPr>
              <a:t>AI FOR OPTIMIZING PLASTIC WASTE COLLECTION IN NAIROBI, KENYA</a:t>
            </a:r>
            <a:endParaRPr lang="nl-NL" sz="4000" dirty="0">
              <a:solidFill>
                <a:schemeClr val="bg1"/>
              </a:solidFill>
            </a:endParaRPr>
          </a:p>
          <a:p>
            <a:endParaRPr lang="nl-NL" dirty="0"/>
          </a:p>
          <a:p>
            <a:r>
              <a:rPr lang="nl-NL" dirty="0">
                <a:solidFill>
                  <a:schemeClr val="bg1"/>
                </a:solidFill>
              </a:rPr>
              <a:t>SAMUEL MWAMBURI MGHENDI, UNITED NATIONS ENVIRONMENT PROGRAMME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fontScale="90000"/>
          </a:bodyPr>
          <a:lstStyle/>
          <a:p>
            <a:pPr lvl="0"/>
            <a:r>
              <a:rPr lang="en-US" b="1" dirty="0">
                <a:solidFill>
                  <a:schemeClr val="accent1"/>
                </a:solidFill>
              </a:rPr>
              <a:t>AI for Optimizing Plastic Waste </a:t>
            </a:r>
            <a:br>
              <a:rPr lang="en-US" b="1" dirty="0">
                <a:solidFill>
                  <a:schemeClr val="accent1"/>
                </a:solidFill>
              </a:rPr>
            </a:br>
            <a:r>
              <a:rPr lang="en-US" b="1" dirty="0">
                <a:solidFill>
                  <a:schemeClr val="accent1"/>
                </a:solidFill>
              </a:rPr>
              <a:t>Collection in Nairobi, Kenya.</a:t>
            </a:r>
            <a:endParaRPr b="1" dirty="0">
              <a:solidFill>
                <a:schemeClr val="accent1"/>
              </a:solidFill>
            </a:endParaRPr>
          </a:p>
          <a:p>
            <a:pPr marL="0" lvl="0" indent="0" algn="l" rtl="0">
              <a:lnSpc>
                <a:spcPct val="90000"/>
              </a:lnSpc>
              <a:spcBef>
                <a:spcPts val="0"/>
              </a:spcBef>
              <a:spcAft>
                <a:spcPts val="0"/>
              </a:spcAft>
              <a:buSzPts val="1800"/>
              <a:buNone/>
            </a:pPr>
            <a:r>
              <a:rPr lang="en-GB" sz="2700" b="1" dirty="0"/>
              <a:t>United Nations Environment Programme</a:t>
            </a:r>
            <a:endParaRPr sz="2700" b="1" dirty="0"/>
          </a:p>
        </p:txBody>
      </p:sp>
      <p:pic>
        <p:nvPicPr>
          <p:cNvPr id="5" name="Picture 4" descr="Logo&#10;&#10;Description automatically generated">
            <a:extLst>
              <a:ext uri="{FF2B5EF4-FFF2-40B4-BE49-F238E27FC236}">
                <a16:creationId xmlns:a16="http://schemas.microsoft.com/office/drawing/2014/main" id="{1136C71F-4786-4AC7-B25A-69FC31329438}"/>
              </a:ext>
            </a:extLst>
          </p:cNvPr>
          <p:cNvPicPr>
            <a:picLocks noChangeAspect="1"/>
          </p:cNvPicPr>
          <p:nvPr/>
        </p:nvPicPr>
        <p:blipFill>
          <a:blip r:embed="rId3"/>
          <a:stretch>
            <a:fillRect/>
          </a:stretch>
        </p:blipFill>
        <p:spPr>
          <a:xfrm>
            <a:off x="9956253" y="264791"/>
            <a:ext cx="1801372" cy="1801372"/>
          </a:xfrm>
          <a:prstGeom prst="rect">
            <a:avLst/>
          </a:prstGeom>
        </p:spPr>
      </p:pic>
      <p:sp>
        <p:nvSpPr>
          <p:cNvPr id="3" name="TextBox 2">
            <a:extLst>
              <a:ext uri="{FF2B5EF4-FFF2-40B4-BE49-F238E27FC236}">
                <a16:creationId xmlns:a16="http://schemas.microsoft.com/office/drawing/2014/main" id="{03980DB9-82E1-4141-AC51-445FC0C475E0}"/>
              </a:ext>
            </a:extLst>
          </p:cNvPr>
          <p:cNvSpPr txBox="1"/>
          <p:nvPr/>
        </p:nvSpPr>
        <p:spPr>
          <a:xfrm>
            <a:off x="1242025" y="2066163"/>
            <a:ext cx="9704142" cy="4154984"/>
          </a:xfrm>
          <a:prstGeom prst="rect">
            <a:avLst/>
          </a:prstGeom>
          <a:noFill/>
        </p:spPr>
        <p:txBody>
          <a:bodyPr wrap="square" rtlCol="0">
            <a:spAutoFit/>
          </a:bodyPr>
          <a:lstStyle/>
          <a:p>
            <a:pPr marL="342900" indent="-342900">
              <a:buClr>
                <a:schemeClr val="dk1"/>
              </a:buClr>
              <a:buSzPts val="1800"/>
              <a:buFont typeface="Arial" panose="020B0604020202020204" pitchFamily="34" charset="0"/>
              <a:buChar char="•"/>
            </a:pPr>
            <a:r>
              <a:rPr lang="en-US" sz="2400" dirty="0">
                <a:solidFill>
                  <a:schemeClr val="dk1"/>
                </a:solidFill>
              </a:rPr>
              <a:t>50% of the world’s population inhabit cities. </a:t>
            </a:r>
          </a:p>
          <a:p>
            <a:pPr marL="342900" indent="-342900">
              <a:buClr>
                <a:schemeClr val="dk1"/>
              </a:buClr>
              <a:buSzPts val="1800"/>
              <a:buFont typeface="Arial" panose="020B0604020202020204" pitchFamily="34" charset="0"/>
              <a:buChar char="•"/>
            </a:pPr>
            <a:r>
              <a:rPr lang="en-US" sz="2400" dirty="0">
                <a:solidFill>
                  <a:schemeClr val="dk1"/>
                </a:solidFill>
              </a:rPr>
              <a:t>This number is expected to reach 70% by 2050.</a:t>
            </a:r>
          </a:p>
          <a:p>
            <a:pPr marL="342900" indent="-342900">
              <a:buClr>
                <a:schemeClr val="dk1"/>
              </a:buClr>
              <a:buSzPts val="1800"/>
              <a:buFont typeface="Arial" panose="020B0604020202020204" pitchFamily="34" charset="0"/>
              <a:buChar char="•"/>
            </a:pPr>
            <a:r>
              <a:rPr lang="en-US" sz="2400" dirty="0">
                <a:solidFill>
                  <a:schemeClr val="dk1"/>
                </a:solidFill>
              </a:rPr>
              <a:t>All systems inevitably become more complex there is a tendency to move from order towards disorganization. </a:t>
            </a:r>
          </a:p>
          <a:p>
            <a:pPr marL="342900" indent="-342900">
              <a:buClr>
                <a:schemeClr val="dk1"/>
              </a:buClr>
              <a:buSzPts val="1800"/>
              <a:buFont typeface="Arial" panose="020B0604020202020204" pitchFamily="34" charset="0"/>
              <a:buChar char="•"/>
            </a:pPr>
            <a:r>
              <a:rPr lang="en-US" sz="2400" dirty="0">
                <a:solidFill>
                  <a:schemeClr val="dk1"/>
                </a:solidFill>
              </a:rPr>
              <a:t>Garbage pollution is an effect of the complexity imposed by increased population in urban areas. </a:t>
            </a:r>
          </a:p>
          <a:p>
            <a:pPr marL="342900" indent="-342900">
              <a:buClr>
                <a:schemeClr val="dk1"/>
              </a:buClr>
              <a:buSzPts val="1800"/>
              <a:buFont typeface="Arial" panose="020B0604020202020204" pitchFamily="34" charset="0"/>
              <a:buChar char="•"/>
            </a:pPr>
            <a:r>
              <a:rPr lang="en-US" sz="2400" dirty="0">
                <a:solidFill>
                  <a:schemeClr val="dk1"/>
                </a:solidFill>
              </a:rPr>
              <a:t>Unlike our animal counterparts, human beings generate waste that is both too immense in scale and variability for nature to keep up. </a:t>
            </a:r>
          </a:p>
          <a:p>
            <a:pPr marL="342900" indent="-342900">
              <a:buClr>
                <a:schemeClr val="dk1"/>
              </a:buClr>
              <a:buSzPts val="1800"/>
              <a:buFont typeface="Arial" panose="020B0604020202020204" pitchFamily="34" charset="0"/>
              <a:buChar char="•"/>
            </a:pPr>
            <a:r>
              <a:rPr lang="en-US" sz="2400" b="1" dirty="0">
                <a:solidFill>
                  <a:schemeClr val="dk1"/>
                </a:solidFill>
              </a:rPr>
              <a:t>In Kenya, solid waste accounts for roughly 35-40 million tons of all waste produced each year, 42% of which consists of plastic.</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a:solidFill>
                  <a:schemeClr val="accent1"/>
                </a:solidFill>
              </a:rPr>
              <a:t>Business Case</a:t>
            </a:r>
            <a:endParaRPr b="1" dirty="0">
              <a:solidFill>
                <a:schemeClr val="accent1"/>
              </a:solidFill>
            </a:endParaRPr>
          </a:p>
        </p:txBody>
      </p:sp>
      <p:sp>
        <p:nvSpPr>
          <p:cNvPr id="4" name="TextBox 3">
            <a:extLst>
              <a:ext uri="{FF2B5EF4-FFF2-40B4-BE49-F238E27FC236}">
                <a16:creationId xmlns:a16="http://schemas.microsoft.com/office/drawing/2014/main" id="{7E7F0B91-1E44-46EB-8215-8F673EA388D7}"/>
              </a:ext>
            </a:extLst>
          </p:cNvPr>
          <p:cNvSpPr txBox="1"/>
          <p:nvPr/>
        </p:nvSpPr>
        <p:spPr>
          <a:xfrm>
            <a:off x="1121800" y="1603738"/>
            <a:ext cx="9948400" cy="4524315"/>
          </a:xfrm>
          <a:prstGeom prst="rect">
            <a:avLst/>
          </a:prstGeom>
          <a:noFill/>
        </p:spPr>
        <p:txBody>
          <a:bodyPr wrap="square" rtlCol="0">
            <a:spAutoFit/>
          </a:bodyPr>
          <a:lstStyle/>
          <a:p>
            <a:pPr marL="342900" indent="-342900">
              <a:buClr>
                <a:schemeClr val="dk1"/>
              </a:buClr>
              <a:buSzPts val="1800"/>
              <a:buFont typeface="Arial" panose="020B0604020202020204" pitchFamily="34" charset="0"/>
              <a:buChar char="•"/>
            </a:pPr>
            <a:r>
              <a:rPr lang="en-US" sz="2400" dirty="0">
                <a:solidFill>
                  <a:schemeClr val="dk1"/>
                </a:solidFill>
              </a:rPr>
              <a:t>Nairobi struggles with the effective use of its public trash bins distributed across the county and this is clear through in the accumulation of waste in the central business district. </a:t>
            </a:r>
          </a:p>
          <a:p>
            <a:pPr marL="342900" indent="-342900">
              <a:buClr>
                <a:schemeClr val="dk1"/>
              </a:buClr>
              <a:buSzPts val="1800"/>
              <a:buFont typeface="Arial" panose="020B0604020202020204" pitchFamily="34" charset="0"/>
              <a:buChar char="•"/>
            </a:pPr>
            <a:r>
              <a:rPr lang="en-US" sz="2400" dirty="0">
                <a:solidFill>
                  <a:schemeClr val="dk1"/>
                </a:solidFill>
              </a:rPr>
              <a:t>Additional build up occurs on and along roads, landfills, rivers and water systems, and public spaces due to ineffective collection methods.</a:t>
            </a:r>
          </a:p>
          <a:p>
            <a:pPr marL="342900" indent="-342900">
              <a:buClr>
                <a:schemeClr val="dk1"/>
              </a:buClr>
              <a:buSzPts val="1800"/>
              <a:buFont typeface="Arial" panose="020B0604020202020204" pitchFamily="34" charset="0"/>
              <a:buChar char="•"/>
            </a:pPr>
            <a:r>
              <a:rPr lang="en-US" sz="2400" dirty="0">
                <a:solidFill>
                  <a:schemeClr val="dk1"/>
                </a:solidFill>
              </a:rPr>
              <a:t>However, there exist private companies within the country that have set up plastic waste collection systems. </a:t>
            </a:r>
          </a:p>
          <a:p>
            <a:pPr marL="342900" indent="-342900">
              <a:buClr>
                <a:schemeClr val="dk1"/>
              </a:buClr>
              <a:buSzPts val="1800"/>
              <a:buFont typeface="Arial" panose="020B0604020202020204" pitchFamily="34" charset="0"/>
              <a:buChar char="•"/>
            </a:pPr>
            <a:r>
              <a:rPr lang="en-US" sz="2400" dirty="0">
                <a:solidFill>
                  <a:schemeClr val="dk1"/>
                </a:solidFill>
              </a:rPr>
              <a:t>For instance </a:t>
            </a:r>
            <a:r>
              <a:rPr lang="en-US" sz="2400" b="1" dirty="0">
                <a:solidFill>
                  <a:schemeClr val="dk1"/>
                </a:solidFill>
              </a:rPr>
              <a:t>Mr. Green Kenya</a:t>
            </a:r>
            <a:r>
              <a:rPr lang="en-US" sz="2400" dirty="0">
                <a:solidFill>
                  <a:schemeClr val="dk1"/>
                </a:solidFill>
              </a:rPr>
              <a:t>, a company that recycles plastic waste, has implemented various methods of acquiring plastic waste from the public such as incentivizing the use of their collection points placed across the county by providing credit tokens.</a:t>
            </a:r>
          </a:p>
        </p:txBody>
      </p:sp>
    </p:spTree>
    <p:extLst>
      <p:ext uri="{BB962C8B-B14F-4D97-AF65-F5344CB8AC3E}">
        <p14:creationId xmlns:p14="http://schemas.microsoft.com/office/powerpoint/2010/main" val="649912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07759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a:solidFill>
                  <a:schemeClr val="accent1"/>
                </a:solidFill>
              </a:rPr>
              <a:t>Methodology and Tools Used</a:t>
            </a:r>
            <a:endParaRPr b="1" dirty="0">
              <a:solidFill>
                <a:schemeClr val="accent1"/>
              </a:solidFill>
            </a:endParaRPr>
          </a:p>
        </p:txBody>
      </p:sp>
      <p:sp>
        <p:nvSpPr>
          <p:cNvPr id="2" name="TextBox 1">
            <a:extLst>
              <a:ext uri="{FF2B5EF4-FFF2-40B4-BE49-F238E27FC236}">
                <a16:creationId xmlns:a16="http://schemas.microsoft.com/office/drawing/2014/main" id="{BE30A937-958D-4E91-B255-6BE831621D68}"/>
              </a:ext>
            </a:extLst>
          </p:cNvPr>
          <p:cNvSpPr txBox="1"/>
          <p:nvPr/>
        </p:nvSpPr>
        <p:spPr>
          <a:xfrm>
            <a:off x="1121800" y="1580225"/>
            <a:ext cx="9948400" cy="4739759"/>
          </a:xfrm>
          <a:prstGeom prst="rect">
            <a:avLst/>
          </a:prstGeom>
          <a:noFill/>
        </p:spPr>
        <p:txBody>
          <a:bodyPr wrap="square" rtlCol="0">
            <a:spAutoFit/>
          </a:bodyPr>
          <a:lstStyle/>
          <a:p>
            <a:pPr>
              <a:buClr>
                <a:schemeClr val="dk1"/>
              </a:buClr>
              <a:buSzPts val="1800"/>
            </a:pPr>
            <a:r>
              <a:rPr lang="en-US" sz="2400" dirty="0">
                <a:solidFill>
                  <a:schemeClr val="dk1"/>
                </a:solidFill>
              </a:rPr>
              <a:t>Based on the definition of our problem and the available data, factors that will influence our decision are:</a:t>
            </a:r>
          </a:p>
          <a:p>
            <a:pPr marL="342900" indent="-342900">
              <a:buClr>
                <a:schemeClr val="dk1"/>
              </a:buClr>
              <a:buSzPts val="1800"/>
              <a:buFont typeface="Arial" panose="020B0604020202020204" pitchFamily="34" charset="0"/>
              <a:buChar char="•"/>
            </a:pPr>
            <a:r>
              <a:rPr lang="en-US" sz="2400" dirty="0">
                <a:solidFill>
                  <a:schemeClr val="dk1"/>
                </a:solidFill>
              </a:rPr>
              <a:t>Numbers of existing plastic waste collection stations.</a:t>
            </a:r>
          </a:p>
          <a:p>
            <a:pPr marL="342900" indent="-342900">
              <a:buClr>
                <a:schemeClr val="dk1"/>
              </a:buClr>
              <a:buSzPts val="1800"/>
              <a:buFont typeface="Arial" panose="020B0604020202020204" pitchFamily="34" charset="0"/>
              <a:buChar char="•"/>
            </a:pPr>
            <a:r>
              <a:rPr lang="en-US" sz="2400" dirty="0">
                <a:solidFill>
                  <a:schemeClr val="dk1"/>
                </a:solidFill>
              </a:rPr>
              <a:t>Population.</a:t>
            </a:r>
          </a:p>
          <a:p>
            <a:pPr marL="342900" indent="-342900">
              <a:buClr>
                <a:schemeClr val="dk1"/>
              </a:buClr>
              <a:buSzPts val="1800"/>
              <a:buFont typeface="Arial" panose="020B0604020202020204" pitchFamily="34" charset="0"/>
              <a:buChar char="•"/>
            </a:pPr>
            <a:r>
              <a:rPr lang="en-US" sz="2400" dirty="0">
                <a:solidFill>
                  <a:schemeClr val="dk1"/>
                </a:solidFill>
              </a:rPr>
              <a:t>Social status.</a:t>
            </a:r>
          </a:p>
          <a:p>
            <a:pPr marL="342900" indent="-342900">
              <a:buClr>
                <a:schemeClr val="dk1"/>
              </a:buClr>
              <a:buSzPts val="1800"/>
              <a:buFont typeface="Arial" panose="020B0604020202020204" pitchFamily="34" charset="0"/>
              <a:buChar char="•"/>
            </a:pPr>
            <a:r>
              <a:rPr lang="en-US" sz="2400" dirty="0">
                <a:solidFill>
                  <a:schemeClr val="dk1"/>
                </a:solidFill>
              </a:rPr>
              <a:t>Distance of neighborhood from plastic waste collection stations.</a:t>
            </a:r>
          </a:p>
          <a:p>
            <a:pPr marL="342900" indent="-342900">
              <a:buClr>
                <a:schemeClr val="dk1"/>
              </a:buClr>
              <a:buSzPts val="1800"/>
              <a:buFont typeface="Arial" panose="020B0604020202020204" pitchFamily="34" charset="0"/>
              <a:buChar char="•"/>
            </a:pPr>
            <a:r>
              <a:rPr lang="en-US" sz="2400" dirty="0">
                <a:solidFill>
                  <a:schemeClr val="dk1"/>
                </a:solidFill>
              </a:rPr>
              <a:t>Environmental aspects e.g. Navigability.</a:t>
            </a:r>
          </a:p>
          <a:p>
            <a:pPr marL="342900" indent="-342900">
              <a:buClr>
                <a:schemeClr val="dk1"/>
              </a:buClr>
              <a:buSzPts val="1800"/>
              <a:buFont typeface="Arial" panose="020B0604020202020204" pitchFamily="34" charset="0"/>
              <a:buChar char="•"/>
            </a:pPr>
            <a:endParaRPr lang="en-US" sz="2400" dirty="0">
              <a:solidFill>
                <a:schemeClr val="dk1"/>
              </a:solidFill>
            </a:endParaRPr>
          </a:p>
          <a:p>
            <a:pPr>
              <a:buClr>
                <a:schemeClr val="dk1"/>
              </a:buClr>
              <a:buSzPts val="1800"/>
            </a:pPr>
            <a:r>
              <a:rPr lang="en-US" sz="2400" dirty="0">
                <a:solidFill>
                  <a:schemeClr val="dk1"/>
                </a:solidFill>
              </a:rPr>
              <a:t>The tools used are:</a:t>
            </a:r>
          </a:p>
          <a:p>
            <a:pPr marL="514350" indent="-514350">
              <a:buClr>
                <a:schemeClr val="dk1"/>
              </a:buClr>
              <a:buSzPts val="1800"/>
              <a:buAutoNum type="romanLcPeriod"/>
            </a:pPr>
            <a:r>
              <a:rPr lang="en-US" sz="2400" dirty="0">
                <a:solidFill>
                  <a:schemeClr val="dk1"/>
                </a:solidFill>
              </a:rPr>
              <a:t>Python.</a:t>
            </a:r>
          </a:p>
          <a:p>
            <a:pPr marL="514350" indent="-514350">
              <a:buClr>
                <a:schemeClr val="dk1"/>
              </a:buClr>
              <a:buSzPts val="1800"/>
              <a:buAutoNum type="romanLcPeriod"/>
            </a:pPr>
            <a:r>
              <a:rPr lang="en-US" sz="2400" dirty="0">
                <a:solidFill>
                  <a:schemeClr val="dk1"/>
                </a:solidFill>
              </a:rPr>
              <a:t>Google Collaboratory.</a:t>
            </a:r>
          </a:p>
          <a:p>
            <a:pPr marL="514350" indent="-514350">
              <a:buClr>
                <a:schemeClr val="dk1"/>
              </a:buClr>
              <a:buSzPts val="1800"/>
              <a:buAutoNum type="romanLcPeriod"/>
            </a:pPr>
            <a:r>
              <a:rPr lang="en-US" sz="2400" dirty="0">
                <a:solidFill>
                  <a:schemeClr val="dk1"/>
                </a:solidFill>
              </a:rPr>
              <a:t>OpenSourceMaps. </a:t>
            </a:r>
          </a:p>
          <a:p>
            <a:endParaRPr lang="en-US" dirty="0"/>
          </a:p>
        </p:txBody>
      </p:sp>
    </p:spTree>
    <p:extLst>
      <p:ext uri="{BB962C8B-B14F-4D97-AF65-F5344CB8AC3E}">
        <p14:creationId xmlns:p14="http://schemas.microsoft.com/office/powerpoint/2010/main" val="15044028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05984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a:solidFill>
                  <a:schemeClr val="accent1"/>
                </a:solidFill>
              </a:rPr>
              <a:t>Most Significant Change</a:t>
            </a:r>
            <a:endParaRPr sz="3200" b="1" i="1" dirty="0">
              <a:solidFill>
                <a:schemeClr val="accent1"/>
              </a:solidFill>
            </a:endParaRPr>
          </a:p>
        </p:txBody>
      </p:sp>
      <p:sp>
        <p:nvSpPr>
          <p:cNvPr id="4" name="Rectangle 3">
            <a:extLst>
              <a:ext uri="{FF2B5EF4-FFF2-40B4-BE49-F238E27FC236}">
                <a16:creationId xmlns:a16="http://schemas.microsoft.com/office/drawing/2014/main" id="{D6B9D903-C769-4EF6-8269-95927D48C5C9}"/>
              </a:ext>
            </a:extLst>
          </p:cNvPr>
          <p:cNvSpPr/>
          <p:nvPr/>
        </p:nvSpPr>
        <p:spPr>
          <a:xfrm>
            <a:off x="908355" y="1562470"/>
            <a:ext cx="10161845" cy="4154984"/>
          </a:xfrm>
          <a:prstGeom prst="rect">
            <a:avLst/>
          </a:prstGeom>
        </p:spPr>
        <p:txBody>
          <a:bodyPr wrap="square">
            <a:spAutoFit/>
          </a:bodyPr>
          <a:lstStyle/>
          <a:p>
            <a:pPr marL="514350" indent="-514350">
              <a:buClr>
                <a:schemeClr val="dk1"/>
              </a:buClr>
              <a:buSzPts val="1800"/>
              <a:buAutoNum type="romanLcPeriod"/>
            </a:pPr>
            <a:r>
              <a:rPr lang="en-US" sz="2400" dirty="0">
                <a:solidFill>
                  <a:schemeClr val="dk1"/>
                </a:solidFill>
              </a:rPr>
              <a:t>This project will help to build my capacity on geospatial data analysis. </a:t>
            </a:r>
          </a:p>
          <a:p>
            <a:pPr marL="514350" indent="-514350">
              <a:buClr>
                <a:schemeClr val="dk1"/>
              </a:buClr>
              <a:buSzPts val="1800"/>
              <a:buAutoNum type="romanLcPeriod"/>
            </a:pPr>
            <a:r>
              <a:rPr lang="en-US" sz="2400" dirty="0">
                <a:solidFill>
                  <a:schemeClr val="dk1"/>
                </a:solidFill>
              </a:rPr>
              <a:t>UNEP has also been able to initiate conversations and create meaningful partnerships with other UN organizations and private sector companies working towards the same goal of eliminating plastic waste in Nairobi.</a:t>
            </a:r>
          </a:p>
          <a:p>
            <a:pPr marL="514350" indent="-514350">
              <a:buClr>
                <a:schemeClr val="dk1"/>
              </a:buClr>
              <a:buSzPts val="1800"/>
              <a:buAutoNum type="romanLcPeriod"/>
            </a:pPr>
            <a:r>
              <a:rPr lang="en-US" sz="2400" dirty="0">
                <a:solidFill>
                  <a:schemeClr val="dk1"/>
                </a:solidFill>
              </a:rPr>
              <a:t>SDG indicator 11.6.1 quantifies parameters that will help cities and countries to better manage resources, mitigate and prevent environmental pollution. </a:t>
            </a:r>
          </a:p>
          <a:p>
            <a:pPr marL="514350" indent="-514350">
              <a:buClr>
                <a:schemeClr val="dk1"/>
              </a:buClr>
              <a:buSzPts val="1800"/>
              <a:buAutoNum type="romanLcPeriod"/>
            </a:pPr>
            <a:r>
              <a:rPr lang="en-US" sz="2400" dirty="0">
                <a:solidFill>
                  <a:schemeClr val="dk1"/>
                </a:solidFill>
              </a:rPr>
              <a:t>This tool contributes to data required for measuring indicator 11.6.1 - % of municipal solid waste collected and managed in controlled facilities out of total municipal solid waste generated, by city.</a:t>
            </a:r>
          </a:p>
        </p:txBody>
      </p:sp>
    </p:spTree>
    <p:extLst>
      <p:ext uri="{BB962C8B-B14F-4D97-AF65-F5344CB8AC3E}">
        <p14:creationId xmlns:p14="http://schemas.microsoft.com/office/powerpoint/2010/main" val="37614577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a:solidFill>
                  <a:schemeClr val="accent1"/>
                </a:solidFill>
              </a:rPr>
              <a:t>Key Learnings</a:t>
            </a:r>
            <a:endParaRPr b="1" dirty="0">
              <a:solidFill>
                <a:schemeClr val="accent1"/>
              </a:solidFill>
            </a:endParaRPr>
          </a:p>
        </p:txBody>
      </p:sp>
      <p:sp>
        <p:nvSpPr>
          <p:cNvPr id="2" name="Rectangle 1">
            <a:extLst>
              <a:ext uri="{FF2B5EF4-FFF2-40B4-BE49-F238E27FC236}">
                <a16:creationId xmlns:a16="http://schemas.microsoft.com/office/drawing/2014/main" id="{EA2B2D92-F941-4C97-B72D-AA1E3B411AAC}"/>
              </a:ext>
            </a:extLst>
          </p:cNvPr>
          <p:cNvSpPr/>
          <p:nvPr/>
        </p:nvSpPr>
        <p:spPr>
          <a:xfrm>
            <a:off x="1121800" y="1828327"/>
            <a:ext cx="9948400" cy="3416320"/>
          </a:xfrm>
          <a:prstGeom prst="rect">
            <a:avLst/>
          </a:prstGeom>
        </p:spPr>
        <p:txBody>
          <a:bodyPr wrap="square">
            <a:spAutoFit/>
          </a:bodyPr>
          <a:lstStyle/>
          <a:p>
            <a:pPr marL="514350" indent="-514350">
              <a:buClr>
                <a:schemeClr val="dk1"/>
              </a:buClr>
              <a:buSzPts val="1800"/>
              <a:buAutoNum type="romanLcPeriod"/>
            </a:pPr>
            <a:r>
              <a:rPr lang="en-US" sz="2400" dirty="0">
                <a:solidFill>
                  <a:schemeClr val="dk1"/>
                </a:solidFill>
              </a:rPr>
              <a:t>Infrastructure such as waste transfer stations with sorting functionality would be most needed in informal settlements and low income areas in Nairobi to improve solid waste collection. </a:t>
            </a:r>
          </a:p>
          <a:p>
            <a:pPr marL="514350" indent="-514350">
              <a:buClr>
                <a:schemeClr val="dk1"/>
              </a:buClr>
              <a:buSzPts val="1800"/>
              <a:buAutoNum type="romanLcPeriod"/>
            </a:pPr>
            <a:r>
              <a:rPr lang="en-US" sz="2400" dirty="0">
                <a:solidFill>
                  <a:schemeClr val="dk1"/>
                </a:solidFill>
              </a:rPr>
              <a:t>From experience by organizations working on the ground, it is extremely difficult to find available land in low income areas and informal settlements to establish such stations.</a:t>
            </a:r>
          </a:p>
          <a:p>
            <a:pPr marL="514350" indent="-514350">
              <a:buClr>
                <a:schemeClr val="dk1"/>
              </a:buClr>
              <a:buSzPts val="1800"/>
              <a:buAutoNum type="romanLcPeriod"/>
            </a:pPr>
            <a:r>
              <a:rPr lang="en-US" sz="2400" dirty="0">
                <a:solidFill>
                  <a:schemeClr val="dk1"/>
                </a:solidFill>
              </a:rPr>
              <a:t>County government would need to provide a systemized quality collection service to compliment the transfer secondary collection for underserved areas.</a:t>
            </a:r>
          </a:p>
        </p:txBody>
      </p:sp>
    </p:spTree>
    <p:extLst>
      <p:ext uri="{BB962C8B-B14F-4D97-AF65-F5344CB8AC3E}">
        <p14:creationId xmlns:p14="http://schemas.microsoft.com/office/powerpoint/2010/main" val="621160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2"/>
          <p:cNvSpPr txBox="1">
            <a:spLocks noGrp="1"/>
          </p:cNvSpPr>
          <p:nvPr>
            <p:ph type="title"/>
          </p:nvPr>
        </p:nvSpPr>
        <p:spPr>
          <a:xfrm>
            <a:off x="1121800" y="502627"/>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SzPts val="1800"/>
              <a:buNone/>
            </a:pPr>
            <a:r>
              <a:rPr lang="nl-NL" b="1" dirty="0">
                <a:solidFill>
                  <a:schemeClr val="accent1"/>
                </a:solidFill>
              </a:rPr>
              <a:t>Key Learnings (cont.)</a:t>
            </a:r>
            <a:endParaRPr b="1" dirty="0">
              <a:solidFill>
                <a:schemeClr val="accent1"/>
              </a:solidFill>
            </a:endParaRPr>
          </a:p>
        </p:txBody>
      </p:sp>
      <p:sp>
        <p:nvSpPr>
          <p:cNvPr id="2" name="Rectangle 1">
            <a:extLst>
              <a:ext uri="{FF2B5EF4-FFF2-40B4-BE49-F238E27FC236}">
                <a16:creationId xmlns:a16="http://schemas.microsoft.com/office/drawing/2014/main" id="{EA2B2D92-F941-4C97-B72D-AA1E3B411AAC}"/>
              </a:ext>
            </a:extLst>
          </p:cNvPr>
          <p:cNvSpPr/>
          <p:nvPr/>
        </p:nvSpPr>
        <p:spPr>
          <a:xfrm>
            <a:off x="1121800" y="1828327"/>
            <a:ext cx="10268250" cy="4154984"/>
          </a:xfrm>
          <a:prstGeom prst="rect">
            <a:avLst/>
          </a:prstGeom>
        </p:spPr>
        <p:txBody>
          <a:bodyPr wrap="square">
            <a:spAutoFit/>
          </a:bodyPr>
          <a:lstStyle/>
          <a:p>
            <a:pPr marL="514350" indent="-514350">
              <a:buClr>
                <a:schemeClr val="dk1"/>
              </a:buClr>
              <a:buSzPts val="1800"/>
              <a:buFont typeface="+mj-lt"/>
              <a:buAutoNum type="romanLcPeriod" startAt="4"/>
            </a:pPr>
            <a:r>
              <a:rPr lang="en-US" sz="2400" dirty="0">
                <a:solidFill>
                  <a:schemeClr val="dk1"/>
                </a:solidFill>
              </a:rPr>
              <a:t>Even when the transfer stations are set up, arrangement of ownership and contractual issues between the Nairobi County Government and Community Based Organizations (CBOs) should be properly put in place in addition to the trainings for the CBO members to operate and maintain the transfer station. </a:t>
            </a:r>
          </a:p>
          <a:p>
            <a:pPr marL="514350" indent="-514350">
              <a:buClr>
                <a:schemeClr val="dk1"/>
              </a:buClr>
              <a:buSzPts val="1800"/>
              <a:buAutoNum type="romanLcPeriod" startAt="4"/>
            </a:pPr>
            <a:r>
              <a:rPr lang="en-US" sz="2400" dirty="0">
                <a:solidFill>
                  <a:schemeClr val="dk1"/>
                </a:solidFill>
              </a:rPr>
              <a:t>A new law may need to be established to support the operation of the transfer stations. (This is where UNEP can step in)</a:t>
            </a:r>
          </a:p>
          <a:p>
            <a:pPr marL="514350" indent="-514350">
              <a:buClr>
                <a:schemeClr val="dk1"/>
              </a:buClr>
              <a:buSzPts val="1800"/>
              <a:buAutoNum type="romanLcPeriod" startAt="4"/>
            </a:pPr>
            <a:r>
              <a:rPr lang="en-US" sz="2400" dirty="0">
                <a:solidFill>
                  <a:schemeClr val="dk1"/>
                </a:solidFill>
              </a:rPr>
              <a:t>Linking the CBOs with various recycling companies is also key. </a:t>
            </a:r>
          </a:p>
          <a:p>
            <a:pPr marL="342900" indent="-342900">
              <a:buClr>
                <a:schemeClr val="dk1"/>
              </a:buClr>
              <a:buSzPts val="1800"/>
              <a:buFont typeface="Arial" panose="020B0604020202020204" pitchFamily="34" charset="0"/>
              <a:buChar char="•"/>
            </a:pPr>
            <a:endParaRPr lang="en-US" sz="2400" dirty="0">
              <a:solidFill>
                <a:schemeClr val="dk1"/>
              </a:solidFill>
            </a:endParaRPr>
          </a:p>
          <a:p>
            <a:pPr>
              <a:buClr>
                <a:schemeClr val="dk1"/>
              </a:buClr>
              <a:buSzPts val="1800"/>
            </a:pPr>
            <a:r>
              <a:rPr lang="en-US" sz="2400" b="1" dirty="0">
                <a:solidFill>
                  <a:schemeClr val="dk1"/>
                </a:solidFill>
              </a:rPr>
              <a:t>UN HABITAT created a platform, the Waste Wise Cities Tool, to show data and factsheets on city waste collected </a:t>
            </a:r>
            <a:r>
              <a:rPr lang="en-US" sz="2400" b="1" dirty="0">
                <a:solidFill>
                  <a:srgbClr val="0070C0"/>
                </a:solidFill>
                <a:hlinkClick r:id="rId3">
                  <a:extLst>
                    <a:ext uri="{A12FA001-AC4F-418D-AE19-62706E023703}">
                      <ahyp:hlinkClr xmlns:ahyp="http://schemas.microsoft.com/office/drawing/2018/hyperlinkcolor" val="tx"/>
                    </a:ext>
                  </a:extLst>
                </a:hlinkClick>
              </a:rPr>
              <a:t>here</a:t>
            </a:r>
            <a:r>
              <a:rPr lang="en-US" sz="2400" b="1" dirty="0">
                <a:solidFill>
                  <a:schemeClr val="dk1"/>
                </a:solidFill>
              </a:rPr>
              <a:t> .</a:t>
            </a:r>
          </a:p>
        </p:txBody>
      </p:sp>
    </p:spTree>
    <p:extLst>
      <p:ext uri="{BB962C8B-B14F-4D97-AF65-F5344CB8AC3E}">
        <p14:creationId xmlns:p14="http://schemas.microsoft.com/office/powerpoint/2010/main" val="12930528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79"/>
          <p:cNvSpPr txBox="1"/>
          <p:nvPr/>
        </p:nvSpPr>
        <p:spPr>
          <a:xfrm>
            <a:off x="5507665" y="4356815"/>
            <a:ext cx="8445864" cy="2256637"/>
          </a:xfrm>
          <a:prstGeom prst="rect">
            <a:avLst/>
          </a:prstGeom>
          <a:noFill/>
          <a:ln>
            <a:noFill/>
          </a:ln>
        </p:spPr>
        <p:txBody>
          <a:bodyPr spcFirstLastPara="1" wrap="square" lIns="91425" tIns="45700" rIns="91425" bIns="45700" anchor="t" anchorCtr="0">
            <a:normAutofit fontScale="47500" lnSpcReduction="20000"/>
          </a:bodyPr>
          <a:lstStyle/>
          <a:p>
            <a:pPr marL="0" marR="0" lvl="0" indent="0" algn="l" rtl="0">
              <a:lnSpc>
                <a:spcPct val="90000"/>
              </a:lnSpc>
              <a:spcBef>
                <a:spcPts val="0"/>
              </a:spcBef>
              <a:spcAft>
                <a:spcPts val="0"/>
              </a:spcAft>
              <a:buClr>
                <a:srgbClr val="000000"/>
              </a:buClr>
              <a:buSzPct val="100000"/>
              <a:buFont typeface="Arial"/>
              <a:buNone/>
            </a:pPr>
            <a:r>
              <a:rPr lang="en-GB" sz="2800" b="0" i="0" u="none" strike="noStrike" cap="none" dirty="0">
                <a:solidFill>
                  <a:schemeClr val="dk1"/>
                </a:solidFill>
                <a:latin typeface="Arial"/>
                <a:ea typeface="Arial"/>
                <a:cs typeface="Arial"/>
                <a:sym typeface="Arial"/>
              </a:rPr>
              <a:t>Thank you for your attention!</a:t>
            </a:r>
            <a:endParaRPr sz="1400" b="0" i="0" u="none" strike="noStrike" cap="none" dirty="0">
              <a:solidFill>
                <a:srgbClr val="000000"/>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endParaRPr sz="2800" b="0" i="0" u="none" strike="noStrike" cap="none" dirty="0">
              <a:solidFill>
                <a:schemeClr val="dk1"/>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r>
              <a:rPr lang="en-GB" sz="2800" b="0" i="0" u="sng" strike="noStrike" cap="none" dirty="0">
                <a:solidFill>
                  <a:schemeClr val="dk1"/>
                </a:solidFill>
                <a:latin typeface="Arial"/>
                <a:ea typeface="Arial"/>
                <a:cs typeface="Arial"/>
                <a:sym typeface="Arial"/>
                <a:hlinkClick r:id="rId3">
                  <a:extLst>
                    <a:ext uri="{A12FA001-AC4F-418D-AE19-62706E023703}">
                      <ahyp:hlinkClr xmlns:ahyp="http://schemas.microsoft.com/office/drawing/2018/hyperlinkcolor" val="tx"/>
                    </a:ext>
                  </a:extLst>
                </a:hlinkClick>
              </a:rPr>
              <a:t>https://analyticsbw.org/</a:t>
            </a:r>
            <a:r>
              <a:rPr lang="en-GB" sz="2800" b="0" i="0" u="none" strike="noStrike" cap="none" dirty="0">
                <a:solidFill>
                  <a:schemeClr val="dk1"/>
                </a:solidFill>
                <a:latin typeface="Arial"/>
                <a:ea typeface="Arial"/>
                <a:cs typeface="Arial"/>
                <a:sym typeface="Arial"/>
              </a:rPr>
              <a:t> </a:t>
            </a:r>
            <a:endParaRPr sz="1400" b="0" i="0" u="none" strike="noStrike" cap="none" dirty="0">
              <a:solidFill>
                <a:srgbClr val="000000"/>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endParaRPr sz="2800" b="0" i="0" u="none" strike="noStrike" cap="none" dirty="0">
              <a:solidFill>
                <a:schemeClr val="dk1"/>
              </a:solidFill>
              <a:latin typeface="Arial"/>
              <a:ea typeface="Arial"/>
              <a:cs typeface="Arial"/>
              <a:sym typeface="Arial"/>
            </a:endParaRPr>
          </a:p>
          <a:p>
            <a:pPr marL="0" marR="0" lvl="0" indent="0" algn="l" rtl="0">
              <a:lnSpc>
                <a:spcPct val="90000"/>
              </a:lnSpc>
              <a:spcBef>
                <a:spcPts val="600"/>
              </a:spcBef>
              <a:spcAft>
                <a:spcPts val="0"/>
              </a:spcAft>
              <a:buClr>
                <a:srgbClr val="000000"/>
              </a:buClr>
              <a:buSzPct val="100000"/>
              <a:buFont typeface="Arial"/>
              <a:buNone/>
            </a:pPr>
            <a:r>
              <a:rPr lang="en-GB" sz="2800" b="0" i="0" u="sng" strike="noStrike" cap="none" dirty="0">
                <a:solidFill>
                  <a:schemeClr val="dk1"/>
                </a:solidFill>
                <a:latin typeface="Arial"/>
                <a:ea typeface="Arial"/>
                <a:cs typeface="Arial"/>
                <a:sym typeface="Arial"/>
                <a:hlinkClick r:id="rId4">
                  <a:extLst>
                    <a:ext uri="{A12FA001-AC4F-418D-AE19-62706E023703}">
                      <ahyp:hlinkClr xmlns:ahyp="http://schemas.microsoft.com/office/drawing/2018/hyperlinkcolor" val="tx"/>
                    </a:ext>
                  </a:extLst>
                </a:hlinkClick>
              </a:rPr>
              <a:t>https://www.linkedin.com/company/analytics-for-a-better-world/</a:t>
            </a: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r>
              <a:rPr lang="en-GB" sz="2800" u="sng" dirty="0">
                <a:solidFill>
                  <a:schemeClr val="hlink"/>
                </a:solidFill>
                <a:hlinkClick r:id="rId5"/>
              </a:rPr>
              <a:t>academy@analyticsbetterworld.org</a:t>
            </a: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endParaRPr sz="2800" dirty="0">
              <a:solidFill>
                <a:schemeClr val="dk1"/>
              </a:solidFill>
            </a:endParaRPr>
          </a:p>
          <a:p>
            <a:pPr marL="0" marR="0" lvl="0" indent="0" algn="l" rtl="0">
              <a:lnSpc>
                <a:spcPct val="90000"/>
              </a:lnSpc>
              <a:spcBef>
                <a:spcPts val="600"/>
              </a:spcBef>
              <a:spcAft>
                <a:spcPts val="0"/>
              </a:spcAft>
              <a:buClr>
                <a:srgbClr val="000000"/>
              </a:buClr>
              <a:buSzPct val="100000"/>
              <a:buFont typeface="Arial"/>
              <a:buNone/>
            </a:pPr>
            <a:br>
              <a:rPr lang="en-GB" sz="2800" dirty="0">
                <a:solidFill>
                  <a:schemeClr val="dk1"/>
                </a:solidFill>
              </a:rPr>
            </a:br>
            <a:endParaRPr sz="2800" dirty="0">
              <a:solidFill>
                <a:schemeClr val="dk1"/>
              </a:solidFill>
            </a:endParaRPr>
          </a:p>
        </p:txBody>
      </p:sp>
      <p:pic>
        <p:nvPicPr>
          <p:cNvPr id="2" name="Afbeelding 1" descr="Afbeelding met groente&#10;&#10;Automatisch gegenereerde beschrijving">
            <a:extLst>
              <a:ext uri="{FF2B5EF4-FFF2-40B4-BE49-F238E27FC236}">
                <a16:creationId xmlns:a16="http://schemas.microsoft.com/office/drawing/2014/main" id="{642A3EA4-A391-3FD4-DBEA-D7057DB377F2}"/>
              </a:ext>
            </a:extLst>
          </p:cNvPr>
          <p:cNvPicPr>
            <a:picLocks noChangeAspect="1"/>
          </p:cNvPicPr>
          <p:nvPr/>
        </p:nvPicPr>
        <p:blipFill>
          <a:blip r:embed="rId6"/>
          <a:stretch>
            <a:fillRect/>
          </a:stretch>
        </p:blipFill>
        <p:spPr>
          <a:xfrm>
            <a:off x="0" y="0"/>
            <a:ext cx="4896697" cy="2232837"/>
          </a:xfrm>
          <a:prstGeom prst="rect">
            <a:avLst/>
          </a:prstGeom>
        </p:spPr>
      </p:pic>
    </p:spTree>
  </p:cSld>
  <p:clrMapOvr>
    <a:masterClrMapping/>
  </p:clrMapOvr>
</p:sld>
</file>

<file path=ppt/theme/theme1.xml><?xml version="1.0" encoding="utf-8"?>
<a:theme xmlns:a="http://schemas.openxmlformats.org/drawingml/2006/main" name="Office Theme">
  <a:themeElements>
    <a:clrScheme name="ABW final">
      <a:dk1>
        <a:srgbClr val="505050"/>
      </a:dk1>
      <a:lt1>
        <a:srgbClr val="FFFFFF"/>
      </a:lt1>
      <a:dk2>
        <a:srgbClr val="003A4C"/>
      </a:dk2>
      <a:lt2>
        <a:srgbClr val="D7D0B8"/>
      </a:lt2>
      <a:accent1>
        <a:srgbClr val="00B01A"/>
      </a:accent1>
      <a:accent2>
        <a:srgbClr val="A27F03"/>
      </a:accent2>
      <a:accent3>
        <a:srgbClr val="C3B273"/>
      </a:accent3>
      <a:accent4>
        <a:srgbClr val="6800D0"/>
      </a:accent4>
      <a:accent5>
        <a:srgbClr val="505050"/>
      </a:accent5>
      <a:accent6>
        <a:srgbClr val="003A4C"/>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3081</TotalTime>
  <Words>647</Words>
  <Application>Microsoft Office PowerPoint</Application>
  <PresentationFormat>Widescreen</PresentationFormat>
  <Paragraphs>57</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Noto Sans Symbols</vt:lpstr>
      <vt:lpstr>Office Theme</vt:lpstr>
      <vt:lpstr>Data Science Practitioner Fellowship  Cohort 2022</vt:lpstr>
      <vt:lpstr>AI for Optimizing Plastic Waste  Collection in Nairobi, Kenya. United Nations Environment Programme</vt:lpstr>
      <vt:lpstr>Business Case</vt:lpstr>
      <vt:lpstr>Methodology and Tools Used</vt:lpstr>
      <vt:lpstr>Most Significant Change</vt:lpstr>
      <vt:lpstr>Key Learnings</vt:lpstr>
      <vt:lpstr>Key Learnings (cont.)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Science Practitioner Fellowship Cohort 2022</dc:title>
  <dc:creator>Robert Monné</dc:creator>
  <cp:lastModifiedBy>Samuel Mwamburi Mghendi</cp:lastModifiedBy>
  <cp:revision>19</cp:revision>
  <dcterms:created xsi:type="dcterms:W3CDTF">2021-12-21T13:22:48Z</dcterms:created>
  <dcterms:modified xsi:type="dcterms:W3CDTF">2022-12-06T12:57:34Z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0x0101003892871055532E418B0A45F28AEB0414</vt:lpwstr>
  </property>
  <property fmtid="{D5CDD505-2E9C-101B-9397-08002B2CF9AE}" pid="3" name="MediaServiceImageTags">
    <vt:lpwstr/>
  </property>
</Properties>
</file>